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comments/comment2.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208">
          <p15:clr>
            <a:srgbClr val="000000"/>
          </p15:clr>
        </p15:guide>
        <p15:guide id="2" pos="2880">
          <p15:clr>
            <a:srgbClr val="000000"/>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earney Miller (Grade 11)"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1098" y="108"/>
      </p:cViewPr>
      <p:guideLst>
        <p:guide orient="horz" pos="2208"/>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0-03-10T12:28:33.869" idx="2">
    <p:pos x="0" y="360"/>
    <p:text>I feel like we should focus on what we've already done for publicity instead of these potentials.</p:text>
  </p:cm>
  <p:cm authorId="0" dt="2020-03-10T12:29:07.147" idx="1">
    <p:pos x="6000" y="0"/>
    <p:text>I would suggest taking out 1, 2, 4, 6, and 7 and we can go more in depth on 3/5</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0-03-10T12:30:33.797" idx="3">
    <p:pos x="6000" y="0"/>
    <p:text>I want to take this out all together. Our focus here is Green Schools.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620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6800"/>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1384683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
        <p:nvSpPr>
          <p:cNvPr id="95" name="Google Shape;95;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6" name="Google Shape;96;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5277670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
        <p:nvSpPr>
          <p:cNvPr id="181" name="Google Shape;181;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2" name="Google Shape;182;p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565718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1: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11</a:t>
            </a:fld>
            <a:endParaRPr sz="1400" b="0" i="0" u="none" strike="noStrike" cap="none">
              <a:solidFill>
                <a:srgbClr val="000000"/>
              </a:solidFill>
              <a:latin typeface="Arial"/>
              <a:ea typeface="Arial"/>
              <a:cs typeface="Arial"/>
              <a:sym typeface="Arial"/>
            </a:endParaRPr>
          </a:p>
        </p:txBody>
      </p:sp>
      <p:sp>
        <p:nvSpPr>
          <p:cNvPr id="191" name="Google Shape;191;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2" name="Google Shape;192;p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449243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1" name="Google Shape;201;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8929461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0" name="Google Shape;210;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212953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7" name="Google Shape;217;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750889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815e86324e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4" name="Google Shape;224;g815e86324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5594679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6: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16</a:t>
            </a:fld>
            <a:endParaRPr sz="1400" b="0" i="0" u="none" strike="noStrike" cap="none">
              <a:solidFill>
                <a:srgbClr val="000000"/>
              </a:solidFill>
              <a:latin typeface="Arial"/>
              <a:ea typeface="Arial"/>
              <a:cs typeface="Arial"/>
              <a:sym typeface="Arial"/>
            </a:endParaRPr>
          </a:p>
        </p:txBody>
      </p:sp>
      <p:sp>
        <p:nvSpPr>
          <p:cNvPr id="231" name="Google Shape;231;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2" name="Google Shape;232;p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5538052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7: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
        <p:nvSpPr>
          <p:cNvPr id="243" name="Google Shape;243;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4" name="Google Shape;244;p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150217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8: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sp>
        <p:nvSpPr>
          <p:cNvPr id="255" name="Google Shape;255;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6" name="Google Shape;256;p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8165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
        <p:nvSpPr>
          <p:cNvPr id="107" name="Google Shape;107;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8" name="Google Shape;108;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925353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3: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
        <p:nvSpPr>
          <p:cNvPr id="118" name="Google Shape;11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9" name="Google Shape;119;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682022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4: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
        <p:nvSpPr>
          <p:cNvPr id="127" name="Google Shape;127;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8" name="Google Shape;128;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118229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5: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
        <p:nvSpPr>
          <p:cNvPr id="136" name="Google Shape;136;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7" name="Google Shape;137;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876060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6: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sp>
        <p:nvSpPr>
          <p:cNvPr id="144" name="Google Shape;14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 name="Google Shape;145;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139101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7: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
        <p:nvSpPr>
          <p:cNvPr id="152" name="Google Shape;152;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3" name="Google Shape;153;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957273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8: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
        <p:nvSpPr>
          <p:cNvPr id="161" name="Google Shape;161;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2" name="Google Shape;162;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426280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9: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9</a:t>
            </a:fld>
            <a:endParaRPr sz="1400" b="0" i="0" u="none" strike="noStrike" cap="none">
              <a:solidFill>
                <a:srgbClr val="000000"/>
              </a:solidFill>
              <a:latin typeface="Arial"/>
              <a:ea typeface="Arial"/>
              <a:cs typeface="Arial"/>
              <a:sym typeface="Arial"/>
            </a:endParaRPr>
          </a:p>
        </p:txBody>
      </p:sp>
      <p:sp>
        <p:nvSpPr>
          <p:cNvPr id="171" name="Google Shape;171;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2" name="Google Shape;172;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725373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over Text" type="objOverTx">
  <p:cSld name="OBJECT_OVER_TEXT">
    <p:spTree>
      <p:nvGrpSpPr>
        <p:cNvPr id="1" name="Shape 17"/>
        <p:cNvGrpSpPr/>
        <p:nvPr/>
      </p:nvGrpSpPr>
      <p:grpSpPr>
        <a:xfrm>
          <a:off x="0" y="0"/>
          <a:ext cx="0" cy="0"/>
          <a:chOff x="0" y="0"/>
          <a:chExt cx="0" cy="0"/>
        </a:xfrm>
      </p:grpSpPr>
      <p:sp>
        <p:nvSpPr>
          <p:cNvPr id="18" name="Google Shape;18;p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9" name="Google Shape;19;p2"/>
          <p:cNvSpPr txBox="1">
            <a:spLocks noGrp="1"/>
          </p:cNvSpPr>
          <p:nvPr>
            <p:ph type="body" idx="1"/>
          </p:nvPr>
        </p:nvSpPr>
        <p:spPr>
          <a:xfrm>
            <a:off x="457200" y="1219200"/>
            <a:ext cx="8229600" cy="2185988"/>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 name="Google Shape;20;p2"/>
          <p:cNvSpPr txBox="1">
            <a:spLocks noGrp="1"/>
          </p:cNvSpPr>
          <p:nvPr>
            <p:ph type="body" idx="2"/>
          </p:nvPr>
        </p:nvSpPr>
        <p:spPr>
          <a:xfrm>
            <a:off x="457200" y="3557588"/>
            <a:ext cx="8229600" cy="2187575"/>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 name="Google Shape;21;p2"/>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6553200" y="6202362"/>
            <a:ext cx="2133600" cy="534987"/>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4000" b="1"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7" name="Google Shape;77;p11"/>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chemeClr val="dk1"/>
              </a:buClr>
              <a:buSzPts val="2000"/>
              <a:buFont typeface="Arial"/>
              <a:buNone/>
              <a:defRPr sz="2000"/>
            </a:lvl1pPr>
            <a:lvl2pPr marL="914400" lvl="1" indent="-228600" algn="l">
              <a:lnSpc>
                <a:spcPct val="100000"/>
              </a:lnSpc>
              <a:spcBef>
                <a:spcPts val="360"/>
              </a:spcBef>
              <a:spcAft>
                <a:spcPts val="0"/>
              </a:spcAft>
              <a:buClr>
                <a:schemeClr val="dk1"/>
              </a:buClr>
              <a:buSzPts val="1800"/>
              <a:buFont typeface="Arial"/>
              <a:buNone/>
              <a:defRPr sz="1800"/>
            </a:lvl2pPr>
            <a:lvl3pPr marL="1371600" lvl="2" indent="-228600" algn="l">
              <a:lnSpc>
                <a:spcPct val="100000"/>
              </a:lnSpc>
              <a:spcBef>
                <a:spcPts val="320"/>
              </a:spcBef>
              <a:spcAft>
                <a:spcPts val="0"/>
              </a:spcAft>
              <a:buClr>
                <a:schemeClr val="dk1"/>
              </a:buClr>
              <a:buSzPts val="1600"/>
              <a:buFont typeface="Arial"/>
              <a:buNone/>
              <a:defRPr sz="1600"/>
            </a:lvl3pPr>
            <a:lvl4pPr marL="1828800" lvl="3" indent="-228600" algn="l">
              <a:lnSpc>
                <a:spcPct val="100000"/>
              </a:lnSpc>
              <a:spcBef>
                <a:spcPts val="280"/>
              </a:spcBef>
              <a:spcAft>
                <a:spcPts val="0"/>
              </a:spcAft>
              <a:buClr>
                <a:schemeClr val="dk1"/>
              </a:buClr>
              <a:buSzPts val="1400"/>
              <a:buFont typeface="Arial"/>
              <a:buNone/>
              <a:defRPr sz="1400"/>
            </a:lvl4pPr>
            <a:lvl5pPr marL="2286000" lvl="4" indent="-228600" algn="l">
              <a:lnSpc>
                <a:spcPct val="100000"/>
              </a:lnSpc>
              <a:spcBef>
                <a:spcPts val="280"/>
              </a:spcBef>
              <a:spcAft>
                <a:spcPts val="0"/>
              </a:spcAft>
              <a:buClr>
                <a:schemeClr val="dk1"/>
              </a:buClr>
              <a:buSzPts val="1400"/>
              <a:buFont typeface="Arial"/>
              <a:buNone/>
              <a:defRPr sz="1400"/>
            </a:lvl5pPr>
            <a:lvl6pPr marL="2743200" lvl="5" indent="-228600" algn="l">
              <a:lnSpc>
                <a:spcPct val="100000"/>
              </a:lnSpc>
              <a:spcBef>
                <a:spcPts val="280"/>
              </a:spcBef>
              <a:spcAft>
                <a:spcPts val="0"/>
              </a:spcAft>
              <a:buClr>
                <a:schemeClr val="dk1"/>
              </a:buClr>
              <a:buSzPts val="1400"/>
              <a:buFont typeface="Arial"/>
              <a:buNone/>
              <a:defRPr sz="1400"/>
            </a:lvl6pPr>
            <a:lvl7pPr marL="3200400" lvl="6" indent="-228600" algn="l">
              <a:lnSpc>
                <a:spcPct val="100000"/>
              </a:lnSpc>
              <a:spcBef>
                <a:spcPts val="280"/>
              </a:spcBef>
              <a:spcAft>
                <a:spcPts val="0"/>
              </a:spcAft>
              <a:buClr>
                <a:schemeClr val="dk1"/>
              </a:buClr>
              <a:buSzPts val="1400"/>
              <a:buFont typeface="Arial"/>
              <a:buNone/>
              <a:defRPr sz="1400"/>
            </a:lvl7pPr>
            <a:lvl8pPr marL="3657600" lvl="7" indent="-228600" algn="l">
              <a:lnSpc>
                <a:spcPct val="100000"/>
              </a:lnSpc>
              <a:spcBef>
                <a:spcPts val="280"/>
              </a:spcBef>
              <a:spcAft>
                <a:spcPts val="0"/>
              </a:spcAft>
              <a:buClr>
                <a:schemeClr val="dk1"/>
              </a:buClr>
              <a:buSzPts val="1400"/>
              <a:buFont typeface="Arial"/>
              <a:buNone/>
              <a:defRPr sz="1400"/>
            </a:lvl8pPr>
            <a:lvl9pPr marL="4114800" lvl="8" indent="-228600" algn="l">
              <a:lnSpc>
                <a:spcPct val="100000"/>
              </a:lnSpc>
              <a:spcBef>
                <a:spcPts val="280"/>
              </a:spcBef>
              <a:spcAft>
                <a:spcPts val="0"/>
              </a:spcAft>
              <a:buClr>
                <a:schemeClr val="dk1"/>
              </a:buClr>
              <a:buSzPts val="1400"/>
              <a:buFont typeface="Arial"/>
              <a:buNone/>
              <a:defRPr sz="1400"/>
            </a:lvl9pPr>
          </a:lstStyle>
          <a:p>
            <a:endParaRPr/>
          </a:p>
        </p:txBody>
      </p:sp>
      <p:sp>
        <p:nvSpPr>
          <p:cNvPr id="78" name="Google Shape;78;p11"/>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6553200" y="6202362"/>
            <a:ext cx="2133600" cy="534987"/>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3" name="Google Shape;83;p12"/>
          <p:cNvSpPr txBox="1">
            <a:spLocks noGrp="1"/>
          </p:cNvSpPr>
          <p:nvPr>
            <p:ph type="body" idx="1"/>
          </p:nvPr>
        </p:nvSpPr>
        <p:spPr>
          <a:xfrm>
            <a:off x="457200" y="1219200"/>
            <a:ext cx="8229600" cy="4525962"/>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4" name="Google Shape;84;p12"/>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6553200" y="6202362"/>
            <a:ext cx="2133600" cy="534987"/>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7"/>
        <p:cNvGrpSpPr/>
        <p:nvPr/>
      </p:nvGrpSpPr>
      <p:grpSpPr>
        <a:xfrm>
          <a:off x="0" y="0"/>
          <a:ext cx="0" cy="0"/>
          <a:chOff x="0" y="0"/>
          <a:chExt cx="0" cy="0"/>
        </a:xfrm>
      </p:grpSpPr>
      <p:sp>
        <p:nvSpPr>
          <p:cNvPr id="88" name="Google Shape;88;p1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9" name="Google Shape;89;p1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chemeClr val="dk1"/>
              </a:buClr>
              <a:buSzPts val="3200"/>
              <a:buFont typeface="Arial"/>
              <a:buNone/>
              <a:defRPr/>
            </a:lvl1pPr>
            <a:lvl2pPr lvl="1" algn="ctr">
              <a:lnSpc>
                <a:spcPct val="100000"/>
              </a:lnSpc>
              <a:spcBef>
                <a:spcPts val="560"/>
              </a:spcBef>
              <a:spcAft>
                <a:spcPts val="0"/>
              </a:spcAft>
              <a:buClr>
                <a:schemeClr val="dk1"/>
              </a:buClr>
              <a:buSzPts val="2800"/>
              <a:buFont typeface="Arial"/>
              <a:buNone/>
              <a:defRPr/>
            </a:lvl2pPr>
            <a:lvl3pPr lvl="2" algn="ctr">
              <a:lnSpc>
                <a:spcPct val="100000"/>
              </a:lnSpc>
              <a:spcBef>
                <a:spcPts val="480"/>
              </a:spcBef>
              <a:spcAft>
                <a:spcPts val="0"/>
              </a:spcAft>
              <a:buClr>
                <a:schemeClr val="dk1"/>
              </a:buClr>
              <a:buSzPts val="2400"/>
              <a:buFont typeface="Arial"/>
              <a:buNone/>
              <a:defRPr/>
            </a:lvl3pPr>
            <a:lvl4pPr lvl="3" algn="ctr">
              <a:lnSpc>
                <a:spcPct val="100000"/>
              </a:lnSpc>
              <a:spcBef>
                <a:spcPts val="400"/>
              </a:spcBef>
              <a:spcAft>
                <a:spcPts val="0"/>
              </a:spcAft>
              <a:buClr>
                <a:schemeClr val="dk1"/>
              </a:buClr>
              <a:buSzPts val="2000"/>
              <a:buFont typeface="Arial"/>
              <a:buNone/>
              <a:defRPr/>
            </a:lvl4pPr>
            <a:lvl5pPr lvl="4" algn="ctr">
              <a:lnSpc>
                <a:spcPct val="100000"/>
              </a:lnSpc>
              <a:spcBef>
                <a:spcPts val="400"/>
              </a:spcBef>
              <a:spcAft>
                <a:spcPts val="0"/>
              </a:spcAft>
              <a:buClr>
                <a:schemeClr val="dk1"/>
              </a:buClr>
              <a:buSzPts val="2000"/>
              <a:buFont typeface="Arial"/>
              <a:buNone/>
              <a:defRPr/>
            </a:lvl5pPr>
            <a:lvl6pPr lvl="5" algn="ctr">
              <a:lnSpc>
                <a:spcPct val="100000"/>
              </a:lnSpc>
              <a:spcBef>
                <a:spcPts val="400"/>
              </a:spcBef>
              <a:spcAft>
                <a:spcPts val="0"/>
              </a:spcAft>
              <a:buClr>
                <a:schemeClr val="dk1"/>
              </a:buClr>
              <a:buSzPts val="2000"/>
              <a:buFont typeface="Arial"/>
              <a:buNone/>
              <a:defRPr/>
            </a:lvl6pPr>
            <a:lvl7pPr lvl="6" algn="ctr">
              <a:lnSpc>
                <a:spcPct val="100000"/>
              </a:lnSpc>
              <a:spcBef>
                <a:spcPts val="400"/>
              </a:spcBef>
              <a:spcAft>
                <a:spcPts val="0"/>
              </a:spcAft>
              <a:buClr>
                <a:schemeClr val="dk1"/>
              </a:buClr>
              <a:buSzPts val="2000"/>
              <a:buFont typeface="Arial"/>
              <a:buNone/>
              <a:defRPr/>
            </a:lvl7pPr>
            <a:lvl8pPr lvl="7" algn="ctr">
              <a:lnSpc>
                <a:spcPct val="100000"/>
              </a:lnSpc>
              <a:spcBef>
                <a:spcPts val="400"/>
              </a:spcBef>
              <a:spcAft>
                <a:spcPts val="0"/>
              </a:spcAft>
              <a:buClr>
                <a:schemeClr val="dk1"/>
              </a:buClr>
              <a:buSzPts val="2000"/>
              <a:buFont typeface="Arial"/>
              <a:buNone/>
              <a:defRPr/>
            </a:lvl8pPr>
            <a:lvl9pPr lvl="8" algn="ctr">
              <a:lnSpc>
                <a:spcPct val="100000"/>
              </a:lnSpc>
              <a:spcBef>
                <a:spcPts val="400"/>
              </a:spcBef>
              <a:spcAft>
                <a:spcPts val="0"/>
              </a:spcAft>
              <a:buClr>
                <a:schemeClr val="dk1"/>
              </a:buClr>
              <a:buSzPts val="2000"/>
              <a:buFont typeface="Arial"/>
              <a:buNone/>
              <a:defRPr/>
            </a:lvl9pPr>
          </a:lstStyle>
          <a:p>
            <a:endParaRPr/>
          </a:p>
        </p:txBody>
      </p:sp>
      <p:sp>
        <p:nvSpPr>
          <p:cNvPr id="90" name="Google Shape;90;p13"/>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13"/>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3"/>
          <p:cNvSpPr txBox="1">
            <a:spLocks noGrp="1"/>
          </p:cNvSpPr>
          <p:nvPr>
            <p:ph type="sldNum" idx="12"/>
          </p:nvPr>
        </p:nvSpPr>
        <p:spPr>
          <a:xfrm>
            <a:off x="6553200" y="6202362"/>
            <a:ext cx="2133600" cy="534987"/>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rot="5400000">
            <a:off x="4922837" y="1981201"/>
            <a:ext cx="5470525"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6" name="Google Shape;26;p3"/>
          <p:cNvSpPr txBox="1">
            <a:spLocks noGrp="1"/>
          </p:cNvSpPr>
          <p:nvPr>
            <p:ph type="body" idx="1"/>
          </p:nvPr>
        </p:nvSpPr>
        <p:spPr>
          <a:xfrm rot="5400000">
            <a:off x="731838" y="1"/>
            <a:ext cx="5470525"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7" name="Google Shape;27;p3"/>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6553200" y="6202362"/>
            <a:ext cx="2133600" cy="534987"/>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2" name="Google Shape;32;p4"/>
          <p:cNvSpPr txBox="1">
            <a:spLocks noGrp="1"/>
          </p:cNvSpPr>
          <p:nvPr>
            <p:ph type="body" idx="1"/>
          </p:nvPr>
        </p:nvSpPr>
        <p:spPr>
          <a:xfrm rot="5400000">
            <a:off x="2309019" y="-632619"/>
            <a:ext cx="4525962"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3" name="Google Shape;33;p4"/>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4"/>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4"/>
          <p:cNvSpPr txBox="1">
            <a:spLocks noGrp="1"/>
          </p:cNvSpPr>
          <p:nvPr>
            <p:ph type="sldNum" idx="12"/>
          </p:nvPr>
        </p:nvSpPr>
        <p:spPr>
          <a:xfrm>
            <a:off x="6553200" y="6202362"/>
            <a:ext cx="2133600" cy="534987"/>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8" name="Google Shape;38;p5"/>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39" name="Google Shape;39;p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Font typeface="Arial"/>
              <a:buNone/>
              <a:defRPr sz="1400"/>
            </a:lvl1pPr>
            <a:lvl2pPr marL="914400" lvl="1" indent="-228600" algn="l">
              <a:lnSpc>
                <a:spcPct val="100000"/>
              </a:lnSpc>
              <a:spcBef>
                <a:spcPts val="240"/>
              </a:spcBef>
              <a:spcAft>
                <a:spcPts val="0"/>
              </a:spcAft>
              <a:buClr>
                <a:schemeClr val="dk1"/>
              </a:buClr>
              <a:buSzPts val="1200"/>
              <a:buFont typeface="Arial"/>
              <a:buNone/>
              <a:defRPr sz="1200"/>
            </a:lvl2pPr>
            <a:lvl3pPr marL="1371600" lvl="2" indent="-228600" algn="l">
              <a:lnSpc>
                <a:spcPct val="100000"/>
              </a:lnSpc>
              <a:spcBef>
                <a:spcPts val="200"/>
              </a:spcBef>
              <a:spcAft>
                <a:spcPts val="0"/>
              </a:spcAft>
              <a:buClr>
                <a:schemeClr val="dk1"/>
              </a:buClr>
              <a:buSzPts val="1000"/>
              <a:buFont typeface="Arial"/>
              <a:buNone/>
              <a:defRPr sz="1000"/>
            </a:lvl3pPr>
            <a:lvl4pPr marL="1828800" lvl="3" indent="-228600" algn="l">
              <a:lnSpc>
                <a:spcPct val="100000"/>
              </a:lnSpc>
              <a:spcBef>
                <a:spcPts val="180"/>
              </a:spcBef>
              <a:spcAft>
                <a:spcPts val="0"/>
              </a:spcAft>
              <a:buClr>
                <a:schemeClr val="dk1"/>
              </a:buClr>
              <a:buSzPts val="900"/>
              <a:buFont typeface="Arial"/>
              <a:buNone/>
              <a:defRPr sz="900"/>
            </a:lvl4pPr>
            <a:lvl5pPr marL="2286000" lvl="4" indent="-228600" algn="l">
              <a:lnSpc>
                <a:spcPct val="100000"/>
              </a:lnSpc>
              <a:spcBef>
                <a:spcPts val="180"/>
              </a:spcBef>
              <a:spcAft>
                <a:spcPts val="0"/>
              </a:spcAft>
              <a:buClr>
                <a:schemeClr val="dk1"/>
              </a:buClr>
              <a:buSzPts val="900"/>
              <a:buFont typeface="Arial"/>
              <a:buNone/>
              <a:defRPr sz="900"/>
            </a:lvl5pPr>
            <a:lvl6pPr marL="2743200" lvl="5" indent="-228600" algn="l">
              <a:lnSpc>
                <a:spcPct val="100000"/>
              </a:lnSpc>
              <a:spcBef>
                <a:spcPts val="180"/>
              </a:spcBef>
              <a:spcAft>
                <a:spcPts val="0"/>
              </a:spcAft>
              <a:buClr>
                <a:schemeClr val="dk1"/>
              </a:buClr>
              <a:buSzPts val="900"/>
              <a:buFont typeface="Arial"/>
              <a:buNone/>
              <a:defRPr sz="900"/>
            </a:lvl6pPr>
            <a:lvl7pPr marL="3200400" lvl="6" indent="-228600" algn="l">
              <a:lnSpc>
                <a:spcPct val="100000"/>
              </a:lnSpc>
              <a:spcBef>
                <a:spcPts val="180"/>
              </a:spcBef>
              <a:spcAft>
                <a:spcPts val="0"/>
              </a:spcAft>
              <a:buClr>
                <a:schemeClr val="dk1"/>
              </a:buClr>
              <a:buSzPts val="900"/>
              <a:buFont typeface="Arial"/>
              <a:buNone/>
              <a:defRPr sz="900"/>
            </a:lvl7pPr>
            <a:lvl8pPr marL="3657600" lvl="7" indent="-228600" algn="l">
              <a:lnSpc>
                <a:spcPct val="100000"/>
              </a:lnSpc>
              <a:spcBef>
                <a:spcPts val="180"/>
              </a:spcBef>
              <a:spcAft>
                <a:spcPts val="0"/>
              </a:spcAft>
              <a:buClr>
                <a:schemeClr val="dk1"/>
              </a:buClr>
              <a:buSzPts val="900"/>
              <a:buFont typeface="Arial"/>
              <a:buNone/>
              <a:defRPr sz="900"/>
            </a:lvl8pPr>
            <a:lvl9pPr marL="4114800" lvl="8" indent="-228600" algn="l">
              <a:lnSpc>
                <a:spcPct val="100000"/>
              </a:lnSpc>
              <a:spcBef>
                <a:spcPts val="180"/>
              </a:spcBef>
              <a:spcAft>
                <a:spcPts val="0"/>
              </a:spcAft>
              <a:buClr>
                <a:schemeClr val="dk1"/>
              </a:buClr>
              <a:buSzPts val="900"/>
              <a:buFont typeface="Arial"/>
              <a:buNone/>
              <a:defRPr sz="900"/>
            </a:lvl9pPr>
          </a:lstStyle>
          <a:p>
            <a:endParaRPr/>
          </a:p>
        </p:txBody>
      </p:sp>
      <p:sp>
        <p:nvSpPr>
          <p:cNvPr id="40" name="Google Shape;40;p5"/>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5"/>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5"/>
          <p:cNvSpPr txBox="1">
            <a:spLocks noGrp="1"/>
          </p:cNvSpPr>
          <p:nvPr>
            <p:ph type="sldNum" idx="12"/>
          </p:nvPr>
        </p:nvSpPr>
        <p:spPr>
          <a:xfrm>
            <a:off x="6553200" y="6202362"/>
            <a:ext cx="2133600" cy="534987"/>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5" name="Google Shape;45;p6"/>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Font typeface="Arial"/>
              <a:buChar char="•"/>
              <a:defRPr sz="3200"/>
            </a:lvl1pPr>
            <a:lvl2pPr marL="914400" lvl="1" indent="-406400" algn="l">
              <a:lnSpc>
                <a:spcPct val="100000"/>
              </a:lnSpc>
              <a:spcBef>
                <a:spcPts val="560"/>
              </a:spcBef>
              <a:spcAft>
                <a:spcPts val="0"/>
              </a:spcAft>
              <a:buClr>
                <a:schemeClr val="dk1"/>
              </a:buClr>
              <a:buSzPts val="2800"/>
              <a:buFont typeface="Arial"/>
              <a:buChar char="–"/>
              <a:defRPr sz="2800"/>
            </a:lvl2pPr>
            <a:lvl3pPr marL="1371600" lvl="2" indent="-381000" algn="l">
              <a:lnSpc>
                <a:spcPct val="100000"/>
              </a:lnSpc>
              <a:spcBef>
                <a:spcPts val="480"/>
              </a:spcBef>
              <a:spcAft>
                <a:spcPts val="0"/>
              </a:spcAft>
              <a:buClr>
                <a:schemeClr val="dk1"/>
              </a:buClr>
              <a:buSzPts val="2400"/>
              <a:buFont typeface="Arial"/>
              <a:buChar char="•"/>
              <a:defRPr sz="2400"/>
            </a:lvl3pPr>
            <a:lvl4pPr marL="1828800" lvl="3" indent="-355600" algn="l">
              <a:lnSpc>
                <a:spcPct val="100000"/>
              </a:lnSpc>
              <a:spcBef>
                <a:spcPts val="400"/>
              </a:spcBef>
              <a:spcAft>
                <a:spcPts val="0"/>
              </a:spcAft>
              <a:buClr>
                <a:schemeClr val="dk1"/>
              </a:buClr>
              <a:buSzPts val="2000"/>
              <a:buFont typeface="Arial"/>
              <a:buChar char="–"/>
              <a:defRPr sz="2000"/>
            </a:lvl4pPr>
            <a:lvl5pPr marL="2286000" lvl="4" indent="-355600" algn="l">
              <a:lnSpc>
                <a:spcPct val="100000"/>
              </a:lnSpc>
              <a:spcBef>
                <a:spcPts val="400"/>
              </a:spcBef>
              <a:spcAft>
                <a:spcPts val="0"/>
              </a:spcAft>
              <a:buClr>
                <a:schemeClr val="dk1"/>
              </a:buClr>
              <a:buSzPts val="2000"/>
              <a:buFont typeface="Arial"/>
              <a:buChar char="»"/>
              <a:defRPr sz="2000"/>
            </a:lvl5pPr>
            <a:lvl6pPr marL="2743200" lvl="5" indent="-355600" algn="l">
              <a:lnSpc>
                <a:spcPct val="100000"/>
              </a:lnSpc>
              <a:spcBef>
                <a:spcPts val="400"/>
              </a:spcBef>
              <a:spcAft>
                <a:spcPts val="0"/>
              </a:spcAft>
              <a:buClr>
                <a:schemeClr val="dk1"/>
              </a:buClr>
              <a:buSzPts val="2000"/>
              <a:buFont typeface="Arial"/>
              <a:buChar char="»"/>
              <a:defRPr sz="2000"/>
            </a:lvl6pPr>
            <a:lvl7pPr marL="3200400" lvl="6" indent="-355600" algn="l">
              <a:lnSpc>
                <a:spcPct val="100000"/>
              </a:lnSpc>
              <a:spcBef>
                <a:spcPts val="400"/>
              </a:spcBef>
              <a:spcAft>
                <a:spcPts val="0"/>
              </a:spcAft>
              <a:buClr>
                <a:schemeClr val="dk1"/>
              </a:buClr>
              <a:buSzPts val="2000"/>
              <a:buFont typeface="Arial"/>
              <a:buChar char="»"/>
              <a:defRPr sz="2000"/>
            </a:lvl7pPr>
            <a:lvl8pPr marL="3657600" lvl="7" indent="-355600" algn="l">
              <a:lnSpc>
                <a:spcPct val="100000"/>
              </a:lnSpc>
              <a:spcBef>
                <a:spcPts val="400"/>
              </a:spcBef>
              <a:spcAft>
                <a:spcPts val="0"/>
              </a:spcAft>
              <a:buClr>
                <a:schemeClr val="dk1"/>
              </a:buClr>
              <a:buSzPts val="2000"/>
              <a:buFont typeface="Arial"/>
              <a:buChar char="»"/>
              <a:defRPr sz="2000"/>
            </a:lvl8pPr>
            <a:lvl9pPr marL="4114800" lvl="8" indent="-355600" algn="l">
              <a:lnSpc>
                <a:spcPct val="100000"/>
              </a:lnSpc>
              <a:spcBef>
                <a:spcPts val="400"/>
              </a:spcBef>
              <a:spcAft>
                <a:spcPts val="0"/>
              </a:spcAft>
              <a:buClr>
                <a:schemeClr val="dk1"/>
              </a:buClr>
              <a:buSzPts val="2000"/>
              <a:buFont typeface="Arial"/>
              <a:buChar char="»"/>
              <a:defRPr sz="2000"/>
            </a:lvl9pPr>
          </a:lstStyle>
          <a:p>
            <a:endParaRPr/>
          </a:p>
        </p:txBody>
      </p:sp>
      <p:sp>
        <p:nvSpPr>
          <p:cNvPr id="46" name="Google Shape;46;p6"/>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Font typeface="Arial"/>
              <a:buNone/>
              <a:defRPr sz="1400"/>
            </a:lvl1pPr>
            <a:lvl2pPr marL="914400" lvl="1" indent="-228600" algn="l">
              <a:lnSpc>
                <a:spcPct val="100000"/>
              </a:lnSpc>
              <a:spcBef>
                <a:spcPts val="240"/>
              </a:spcBef>
              <a:spcAft>
                <a:spcPts val="0"/>
              </a:spcAft>
              <a:buClr>
                <a:schemeClr val="dk1"/>
              </a:buClr>
              <a:buSzPts val="1200"/>
              <a:buFont typeface="Arial"/>
              <a:buNone/>
              <a:defRPr sz="1200"/>
            </a:lvl2pPr>
            <a:lvl3pPr marL="1371600" lvl="2" indent="-228600" algn="l">
              <a:lnSpc>
                <a:spcPct val="100000"/>
              </a:lnSpc>
              <a:spcBef>
                <a:spcPts val="200"/>
              </a:spcBef>
              <a:spcAft>
                <a:spcPts val="0"/>
              </a:spcAft>
              <a:buClr>
                <a:schemeClr val="dk1"/>
              </a:buClr>
              <a:buSzPts val="1000"/>
              <a:buFont typeface="Arial"/>
              <a:buNone/>
              <a:defRPr sz="1000"/>
            </a:lvl3pPr>
            <a:lvl4pPr marL="1828800" lvl="3" indent="-228600" algn="l">
              <a:lnSpc>
                <a:spcPct val="100000"/>
              </a:lnSpc>
              <a:spcBef>
                <a:spcPts val="180"/>
              </a:spcBef>
              <a:spcAft>
                <a:spcPts val="0"/>
              </a:spcAft>
              <a:buClr>
                <a:schemeClr val="dk1"/>
              </a:buClr>
              <a:buSzPts val="900"/>
              <a:buFont typeface="Arial"/>
              <a:buNone/>
              <a:defRPr sz="900"/>
            </a:lvl4pPr>
            <a:lvl5pPr marL="2286000" lvl="4" indent="-228600" algn="l">
              <a:lnSpc>
                <a:spcPct val="100000"/>
              </a:lnSpc>
              <a:spcBef>
                <a:spcPts val="180"/>
              </a:spcBef>
              <a:spcAft>
                <a:spcPts val="0"/>
              </a:spcAft>
              <a:buClr>
                <a:schemeClr val="dk1"/>
              </a:buClr>
              <a:buSzPts val="900"/>
              <a:buFont typeface="Arial"/>
              <a:buNone/>
              <a:defRPr sz="900"/>
            </a:lvl5pPr>
            <a:lvl6pPr marL="2743200" lvl="5" indent="-228600" algn="l">
              <a:lnSpc>
                <a:spcPct val="100000"/>
              </a:lnSpc>
              <a:spcBef>
                <a:spcPts val="180"/>
              </a:spcBef>
              <a:spcAft>
                <a:spcPts val="0"/>
              </a:spcAft>
              <a:buClr>
                <a:schemeClr val="dk1"/>
              </a:buClr>
              <a:buSzPts val="900"/>
              <a:buFont typeface="Arial"/>
              <a:buNone/>
              <a:defRPr sz="900"/>
            </a:lvl6pPr>
            <a:lvl7pPr marL="3200400" lvl="6" indent="-228600" algn="l">
              <a:lnSpc>
                <a:spcPct val="100000"/>
              </a:lnSpc>
              <a:spcBef>
                <a:spcPts val="180"/>
              </a:spcBef>
              <a:spcAft>
                <a:spcPts val="0"/>
              </a:spcAft>
              <a:buClr>
                <a:schemeClr val="dk1"/>
              </a:buClr>
              <a:buSzPts val="900"/>
              <a:buFont typeface="Arial"/>
              <a:buNone/>
              <a:defRPr sz="900"/>
            </a:lvl7pPr>
            <a:lvl8pPr marL="3657600" lvl="7" indent="-228600" algn="l">
              <a:lnSpc>
                <a:spcPct val="100000"/>
              </a:lnSpc>
              <a:spcBef>
                <a:spcPts val="180"/>
              </a:spcBef>
              <a:spcAft>
                <a:spcPts val="0"/>
              </a:spcAft>
              <a:buClr>
                <a:schemeClr val="dk1"/>
              </a:buClr>
              <a:buSzPts val="900"/>
              <a:buFont typeface="Arial"/>
              <a:buNone/>
              <a:defRPr sz="900"/>
            </a:lvl8pPr>
            <a:lvl9pPr marL="4114800" lvl="8" indent="-228600" algn="l">
              <a:lnSpc>
                <a:spcPct val="100000"/>
              </a:lnSpc>
              <a:spcBef>
                <a:spcPts val="180"/>
              </a:spcBef>
              <a:spcAft>
                <a:spcPts val="0"/>
              </a:spcAft>
              <a:buClr>
                <a:schemeClr val="dk1"/>
              </a:buClr>
              <a:buSzPts val="900"/>
              <a:buFont typeface="Arial"/>
              <a:buNone/>
              <a:defRPr sz="900"/>
            </a:lvl9pPr>
          </a:lstStyle>
          <a:p>
            <a:endParaRPr/>
          </a:p>
        </p:txBody>
      </p:sp>
      <p:sp>
        <p:nvSpPr>
          <p:cNvPr id="47" name="Google Shape;47;p6"/>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6"/>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6"/>
          <p:cNvSpPr txBox="1">
            <a:spLocks noGrp="1"/>
          </p:cNvSpPr>
          <p:nvPr>
            <p:ph type="sldNum" idx="12"/>
          </p:nvPr>
        </p:nvSpPr>
        <p:spPr>
          <a:xfrm>
            <a:off x="6553200" y="6202362"/>
            <a:ext cx="2133600" cy="534987"/>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7"/>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6553200" y="6202362"/>
            <a:ext cx="2133600" cy="534987"/>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6" name="Google Shape;56;p8"/>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8"/>
          <p:cNvSpPr txBox="1">
            <a:spLocks noGrp="1"/>
          </p:cNvSpPr>
          <p:nvPr>
            <p:ph type="sldNum" idx="12"/>
          </p:nvPr>
        </p:nvSpPr>
        <p:spPr>
          <a:xfrm>
            <a:off x="6553200" y="6202362"/>
            <a:ext cx="2133600" cy="534987"/>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9"/>
        <p:cNvGrpSpPr/>
        <p:nvPr/>
      </p:nvGrpSpPr>
      <p:grpSpPr>
        <a:xfrm>
          <a:off x="0" y="0"/>
          <a:ext cx="0" cy="0"/>
          <a:chOff x="0" y="0"/>
          <a:chExt cx="0" cy="0"/>
        </a:xfrm>
      </p:grpSpPr>
      <p:sp>
        <p:nvSpPr>
          <p:cNvPr id="60" name="Google Shape;60;p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1" name="Google Shape;61;p9"/>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Font typeface="Arial"/>
              <a:buNone/>
              <a:defRPr sz="2400" b="1"/>
            </a:lvl1pPr>
            <a:lvl2pPr marL="914400" lvl="1" indent="-228600" algn="l">
              <a:lnSpc>
                <a:spcPct val="100000"/>
              </a:lnSpc>
              <a:spcBef>
                <a:spcPts val="400"/>
              </a:spcBef>
              <a:spcAft>
                <a:spcPts val="0"/>
              </a:spcAft>
              <a:buClr>
                <a:schemeClr val="dk1"/>
              </a:buClr>
              <a:buSzPts val="2000"/>
              <a:buFont typeface="Arial"/>
              <a:buNone/>
              <a:defRPr sz="2000" b="1"/>
            </a:lvl2pPr>
            <a:lvl3pPr marL="1371600" lvl="2" indent="-228600" algn="l">
              <a:lnSpc>
                <a:spcPct val="100000"/>
              </a:lnSpc>
              <a:spcBef>
                <a:spcPts val="360"/>
              </a:spcBef>
              <a:spcAft>
                <a:spcPts val="0"/>
              </a:spcAft>
              <a:buClr>
                <a:schemeClr val="dk1"/>
              </a:buClr>
              <a:buSzPts val="1800"/>
              <a:buFont typeface="Arial"/>
              <a:buNone/>
              <a:defRPr sz="1800" b="1"/>
            </a:lvl3pPr>
            <a:lvl4pPr marL="1828800" lvl="3" indent="-228600" algn="l">
              <a:lnSpc>
                <a:spcPct val="100000"/>
              </a:lnSpc>
              <a:spcBef>
                <a:spcPts val="320"/>
              </a:spcBef>
              <a:spcAft>
                <a:spcPts val="0"/>
              </a:spcAft>
              <a:buClr>
                <a:schemeClr val="dk1"/>
              </a:buClr>
              <a:buSzPts val="1600"/>
              <a:buFont typeface="Arial"/>
              <a:buNone/>
              <a:defRPr sz="1600" b="1"/>
            </a:lvl4pPr>
            <a:lvl5pPr marL="2286000" lvl="4" indent="-228600" algn="l">
              <a:lnSpc>
                <a:spcPct val="100000"/>
              </a:lnSpc>
              <a:spcBef>
                <a:spcPts val="320"/>
              </a:spcBef>
              <a:spcAft>
                <a:spcPts val="0"/>
              </a:spcAft>
              <a:buClr>
                <a:schemeClr val="dk1"/>
              </a:buClr>
              <a:buSzPts val="1600"/>
              <a:buFont typeface="Arial"/>
              <a:buNone/>
              <a:defRPr sz="1600" b="1"/>
            </a:lvl5pPr>
            <a:lvl6pPr marL="2743200" lvl="5" indent="-228600" algn="l">
              <a:lnSpc>
                <a:spcPct val="100000"/>
              </a:lnSpc>
              <a:spcBef>
                <a:spcPts val="320"/>
              </a:spcBef>
              <a:spcAft>
                <a:spcPts val="0"/>
              </a:spcAft>
              <a:buClr>
                <a:schemeClr val="dk1"/>
              </a:buClr>
              <a:buSzPts val="1600"/>
              <a:buFont typeface="Arial"/>
              <a:buNone/>
              <a:defRPr sz="1600" b="1"/>
            </a:lvl6pPr>
            <a:lvl7pPr marL="3200400" lvl="6" indent="-228600" algn="l">
              <a:lnSpc>
                <a:spcPct val="100000"/>
              </a:lnSpc>
              <a:spcBef>
                <a:spcPts val="320"/>
              </a:spcBef>
              <a:spcAft>
                <a:spcPts val="0"/>
              </a:spcAft>
              <a:buClr>
                <a:schemeClr val="dk1"/>
              </a:buClr>
              <a:buSzPts val="1600"/>
              <a:buFont typeface="Arial"/>
              <a:buNone/>
              <a:defRPr sz="1600" b="1"/>
            </a:lvl7pPr>
            <a:lvl8pPr marL="3657600" lvl="7" indent="-228600" algn="l">
              <a:lnSpc>
                <a:spcPct val="100000"/>
              </a:lnSpc>
              <a:spcBef>
                <a:spcPts val="320"/>
              </a:spcBef>
              <a:spcAft>
                <a:spcPts val="0"/>
              </a:spcAft>
              <a:buClr>
                <a:schemeClr val="dk1"/>
              </a:buClr>
              <a:buSzPts val="1600"/>
              <a:buFont typeface="Arial"/>
              <a:buNone/>
              <a:defRPr sz="1600" b="1"/>
            </a:lvl8pPr>
            <a:lvl9pPr marL="4114800" lvl="8" indent="-228600" algn="l">
              <a:lnSpc>
                <a:spcPct val="100000"/>
              </a:lnSpc>
              <a:spcBef>
                <a:spcPts val="320"/>
              </a:spcBef>
              <a:spcAft>
                <a:spcPts val="0"/>
              </a:spcAft>
              <a:buClr>
                <a:schemeClr val="dk1"/>
              </a:buClr>
              <a:buSzPts val="1600"/>
              <a:buFont typeface="Arial"/>
              <a:buNone/>
              <a:defRPr sz="1600" b="1"/>
            </a:lvl9pPr>
          </a:lstStyle>
          <a:p>
            <a:endParaRPr/>
          </a:p>
        </p:txBody>
      </p:sp>
      <p:sp>
        <p:nvSpPr>
          <p:cNvPr id="62" name="Google Shape;62;p9"/>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Font typeface="Arial"/>
              <a:buChar char="•"/>
              <a:defRPr sz="2400"/>
            </a:lvl1pPr>
            <a:lvl2pPr marL="914400" lvl="1" indent="-355600" algn="l">
              <a:lnSpc>
                <a:spcPct val="100000"/>
              </a:lnSpc>
              <a:spcBef>
                <a:spcPts val="400"/>
              </a:spcBef>
              <a:spcAft>
                <a:spcPts val="0"/>
              </a:spcAft>
              <a:buClr>
                <a:schemeClr val="dk1"/>
              </a:buClr>
              <a:buSzPts val="2000"/>
              <a:buFont typeface="Arial"/>
              <a:buChar char="–"/>
              <a:defRPr sz="2000"/>
            </a:lvl2pPr>
            <a:lvl3pPr marL="1371600" lvl="2" indent="-342900" algn="l">
              <a:lnSpc>
                <a:spcPct val="100000"/>
              </a:lnSpc>
              <a:spcBef>
                <a:spcPts val="360"/>
              </a:spcBef>
              <a:spcAft>
                <a:spcPts val="0"/>
              </a:spcAft>
              <a:buClr>
                <a:schemeClr val="dk1"/>
              </a:buClr>
              <a:buSzPts val="1800"/>
              <a:buFont typeface="Arial"/>
              <a:buChar char="•"/>
              <a:defRPr sz="1800"/>
            </a:lvl3pPr>
            <a:lvl4pPr marL="1828800" lvl="3" indent="-330200" algn="l">
              <a:lnSpc>
                <a:spcPct val="100000"/>
              </a:lnSpc>
              <a:spcBef>
                <a:spcPts val="320"/>
              </a:spcBef>
              <a:spcAft>
                <a:spcPts val="0"/>
              </a:spcAft>
              <a:buClr>
                <a:schemeClr val="dk1"/>
              </a:buClr>
              <a:buSzPts val="1600"/>
              <a:buFont typeface="Arial"/>
              <a:buChar char="–"/>
              <a:defRPr sz="1600"/>
            </a:lvl4pPr>
            <a:lvl5pPr marL="2286000" lvl="4" indent="-330200" algn="l">
              <a:lnSpc>
                <a:spcPct val="100000"/>
              </a:lnSpc>
              <a:spcBef>
                <a:spcPts val="320"/>
              </a:spcBef>
              <a:spcAft>
                <a:spcPts val="0"/>
              </a:spcAft>
              <a:buClr>
                <a:schemeClr val="dk1"/>
              </a:buClr>
              <a:buSzPts val="1600"/>
              <a:buFont typeface="Arial"/>
              <a:buChar char="»"/>
              <a:defRPr sz="1600"/>
            </a:lvl5pPr>
            <a:lvl6pPr marL="2743200" lvl="5" indent="-330200" algn="l">
              <a:lnSpc>
                <a:spcPct val="100000"/>
              </a:lnSpc>
              <a:spcBef>
                <a:spcPts val="320"/>
              </a:spcBef>
              <a:spcAft>
                <a:spcPts val="0"/>
              </a:spcAft>
              <a:buClr>
                <a:schemeClr val="dk1"/>
              </a:buClr>
              <a:buSzPts val="1600"/>
              <a:buFont typeface="Arial"/>
              <a:buChar char="»"/>
              <a:defRPr sz="1600"/>
            </a:lvl6pPr>
            <a:lvl7pPr marL="3200400" lvl="6" indent="-330200" algn="l">
              <a:lnSpc>
                <a:spcPct val="100000"/>
              </a:lnSpc>
              <a:spcBef>
                <a:spcPts val="320"/>
              </a:spcBef>
              <a:spcAft>
                <a:spcPts val="0"/>
              </a:spcAft>
              <a:buClr>
                <a:schemeClr val="dk1"/>
              </a:buClr>
              <a:buSzPts val="1600"/>
              <a:buFont typeface="Arial"/>
              <a:buChar char="»"/>
              <a:defRPr sz="1600"/>
            </a:lvl7pPr>
            <a:lvl8pPr marL="3657600" lvl="7" indent="-330200" algn="l">
              <a:lnSpc>
                <a:spcPct val="100000"/>
              </a:lnSpc>
              <a:spcBef>
                <a:spcPts val="320"/>
              </a:spcBef>
              <a:spcAft>
                <a:spcPts val="0"/>
              </a:spcAft>
              <a:buClr>
                <a:schemeClr val="dk1"/>
              </a:buClr>
              <a:buSzPts val="1600"/>
              <a:buFont typeface="Arial"/>
              <a:buChar char="»"/>
              <a:defRPr sz="1600"/>
            </a:lvl8pPr>
            <a:lvl9pPr marL="4114800" lvl="8" indent="-330200" algn="l">
              <a:lnSpc>
                <a:spcPct val="100000"/>
              </a:lnSpc>
              <a:spcBef>
                <a:spcPts val="320"/>
              </a:spcBef>
              <a:spcAft>
                <a:spcPts val="0"/>
              </a:spcAft>
              <a:buClr>
                <a:schemeClr val="dk1"/>
              </a:buClr>
              <a:buSzPts val="1600"/>
              <a:buFont typeface="Arial"/>
              <a:buChar char="»"/>
              <a:defRPr sz="1600"/>
            </a:lvl9pPr>
          </a:lstStyle>
          <a:p>
            <a:endParaRPr/>
          </a:p>
        </p:txBody>
      </p:sp>
      <p:sp>
        <p:nvSpPr>
          <p:cNvPr id="63" name="Google Shape;63;p9"/>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Font typeface="Arial"/>
              <a:buNone/>
              <a:defRPr sz="2400" b="1"/>
            </a:lvl1pPr>
            <a:lvl2pPr marL="914400" lvl="1" indent="-228600" algn="l">
              <a:lnSpc>
                <a:spcPct val="100000"/>
              </a:lnSpc>
              <a:spcBef>
                <a:spcPts val="400"/>
              </a:spcBef>
              <a:spcAft>
                <a:spcPts val="0"/>
              </a:spcAft>
              <a:buClr>
                <a:schemeClr val="dk1"/>
              </a:buClr>
              <a:buSzPts val="2000"/>
              <a:buFont typeface="Arial"/>
              <a:buNone/>
              <a:defRPr sz="2000" b="1"/>
            </a:lvl2pPr>
            <a:lvl3pPr marL="1371600" lvl="2" indent="-228600" algn="l">
              <a:lnSpc>
                <a:spcPct val="100000"/>
              </a:lnSpc>
              <a:spcBef>
                <a:spcPts val="360"/>
              </a:spcBef>
              <a:spcAft>
                <a:spcPts val="0"/>
              </a:spcAft>
              <a:buClr>
                <a:schemeClr val="dk1"/>
              </a:buClr>
              <a:buSzPts val="1800"/>
              <a:buFont typeface="Arial"/>
              <a:buNone/>
              <a:defRPr sz="1800" b="1"/>
            </a:lvl3pPr>
            <a:lvl4pPr marL="1828800" lvl="3" indent="-228600" algn="l">
              <a:lnSpc>
                <a:spcPct val="100000"/>
              </a:lnSpc>
              <a:spcBef>
                <a:spcPts val="320"/>
              </a:spcBef>
              <a:spcAft>
                <a:spcPts val="0"/>
              </a:spcAft>
              <a:buClr>
                <a:schemeClr val="dk1"/>
              </a:buClr>
              <a:buSzPts val="1600"/>
              <a:buFont typeface="Arial"/>
              <a:buNone/>
              <a:defRPr sz="1600" b="1"/>
            </a:lvl4pPr>
            <a:lvl5pPr marL="2286000" lvl="4" indent="-228600" algn="l">
              <a:lnSpc>
                <a:spcPct val="100000"/>
              </a:lnSpc>
              <a:spcBef>
                <a:spcPts val="320"/>
              </a:spcBef>
              <a:spcAft>
                <a:spcPts val="0"/>
              </a:spcAft>
              <a:buClr>
                <a:schemeClr val="dk1"/>
              </a:buClr>
              <a:buSzPts val="1600"/>
              <a:buFont typeface="Arial"/>
              <a:buNone/>
              <a:defRPr sz="1600" b="1"/>
            </a:lvl5pPr>
            <a:lvl6pPr marL="2743200" lvl="5" indent="-228600" algn="l">
              <a:lnSpc>
                <a:spcPct val="100000"/>
              </a:lnSpc>
              <a:spcBef>
                <a:spcPts val="320"/>
              </a:spcBef>
              <a:spcAft>
                <a:spcPts val="0"/>
              </a:spcAft>
              <a:buClr>
                <a:schemeClr val="dk1"/>
              </a:buClr>
              <a:buSzPts val="1600"/>
              <a:buFont typeface="Arial"/>
              <a:buNone/>
              <a:defRPr sz="1600" b="1"/>
            </a:lvl6pPr>
            <a:lvl7pPr marL="3200400" lvl="6" indent="-228600" algn="l">
              <a:lnSpc>
                <a:spcPct val="100000"/>
              </a:lnSpc>
              <a:spcBef>
                <a:spcPts val="320"/>
              </a:spcBef>
              <a:spcAft>
                <a:spcPts val="0"/>
              </a:spcAft>
              <a:buClr>
                <a:schemeClr val="dk1"/>
              </a:buClr>
              <a:buSzPts val="1600"/>
              <a:buFont typeface="Arial"/>
              <a:buNone/>
              <a:defRPr sz="1600" b="1"/>
            </a:lvl7pPr>
            <a:lvl8pPr marL="3657600" lvl="7" indent="-228600" algn="l">
              <a:lnSpc>
                <a:spcPct val="100000"/>
              </a:lnSpc>
              <a:spcBef>
                <a:spcPts val="320"/>
              </a:spcBef>
              <a:spcAft>
                <a:spcPts val="0"/>
              </a:spcAft>
              <a:buClr>
                <a:schemeClr val="dk1"/>
              </a:buClr>
              <a:buSzPts val="1600"/>
              <a:buFont typeface="Arial"/>
              <a:buNone/>
              <a:defRPr sz="1600" b="1"/>
            </a:lvl8pPr>
            <a:lvl9pPr marL="4114800" lvl="8" indent="-228600" algn="l">
              <a:lnSpc>
                <a:spcPct val="100000"/>
              </a:lnSpc>
              <a:spcBef>
                <a:spcPts val="320"/>
              </a:spcBef>
              <a:spcAft>
                <a:spcPts val="0"/>
              </a:spcAft>
              <a:buClr>
                <a:schemeClr val="dk1"/>
              </a:buClr>
              <a:buSzPts val="1600"/>
              <a:buFont typeface="Arial"/>
              <a:buNone/>
              <a:defRPr sz="1600" b="1"/>
            </a:lvl9pPr>
          </a:lstStyle>
          <a:p>
            <a:endParaRPr/>
          </a:p>
        </p:txBody>
      </p:sp>
      <p:sp>
        <p:nvSpPr>
          <p:cNvPr id="64" name="Google Shape;64;p9"/>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Font typeface="Arial"/>
              <a:buChar char="•"/>
              <a:defRPr sz="2400"/>
            </a:lvl1pPr>
            <a:lvl2pPr marL="914400" lvl="1" indent="-355600" algn="l">
              <a:lnSpc>
                <a:spcPct val="100000"/>
              </a:lnSpc>
              <a:spcBef>
                <a:spcPts val="400"/>
              </a:spcBef>
              <a:spcAft>
                <a:spcPts val="0"/>
              </a:spcAft>
              <a:buClr>
                <a:schemeClr val="dk1"/>
              </a:buClr>
              <a:buSzPts val="2000"/>
              <a:buFont typeface="Arial"/>
              <a:buChar char="–"/>
              <a:defRPr sz="2000"/>
            </a:lvl2pPr>
            <a:lvl3pPr marL="1371600" lvl="2" indent="-342900" algn="l">
              <a:lnSpc>
                <a:spcPct val="100000"/>
              </a:lnSpc>
              <a:spcBef>
                <a:spcPts val="360"/>
              </a:spcBef>
              <a:spcAft>
                <a:spcPts val="0"/>
              </a:spcAft>
              <a:buClr>
                <a:schemeClr val="dk1"/>
              </a:buClr>
              <a:buSzPts val="1800"/>
              <a:buFont typeface="Arial"/>
              <a:buChar char="•"/>
              <a:defRPr sz="1800"/>
            </a:lvl3pPr>
            <a:lvl4pPr marL="1828800" lvl="3" indent="-330200" algn="l">
              <a:lnSpc>
                <a:spcPct val="100000"/>
              </a:lnSpc>
              <a:spcBef>
                <a:spcPts val="320"/>
              </a:spcBef>
              <a:spcAft>
                <a:spcPts val="0"/>
              </a:spcAft>
              <a:buClr>
                <a:schemeClr val="dk1"/>
              </a:buClr>
              <a:buSzPts val="1600"/>
              <a:buFont typeface="Arial"/>
              <a:buChar char="–"/>
              <a:defRPr sz="1600"/>
            </a:lvl4pPr>
            <a:lvl5pPr marL="2286000" lvl="4" indent="-330200" algn="l">
              <a:lnSpc>
                <a:spcPct val="100000"/>
              </a:lnSpc>
              <a:spcBef>
                <a:spcPts val="320"/>
              </a:spcBef>
              <a:spcAft>
                <a:spcPts val="0"/>
              </a:spcAft>
              <a:buClr>
                <a:schemeClr val="dk1"/>
              </a:buClr>
              <a:buSzPts val="1600"/>
              <a:buFont typeface="Arial"/>
              <a:buChar char="»"/>
              <a:defRPr sz="1600"/>
            </a:lvl5pPr>
            <a:lvl6pPr marL="2743200" lvl="5" indent="-330200" algn="l">
              <a:lnSpc>
                <a:spcPct val="100000"/>
              </a:lnSpc>
              <a:spcBef>
                <a:spcPts val="320"/>
              </a:spcBef>
              <a:spcAft>
                <a:spcPts val="0"/>
              </a:spcAft>
              <a:buClr>
                <a:schemeClr val="dk1"/>
              </a:buClr>
              <a:buSzPts val="1600"/>
              <a:buFont typeface="Arial"/>
              <a:buChar char="»"/>
              <a:defRPr sz="1600"/>
            </a:lvl6pPr>
            <a:lvl7pPr marL="3200400" lvl="6" indent="-330200" algn="l">
              <a:lnSpc>
                <a:spcPct val="100000"/>
              </a:lnSpc>
              <a:spcBef>
                <a:spcPts val="320"/>
              </a:spcBef>
              <a:spcAft>
                <a:spcPts val="0"/>
              </a:spcAft>
              <a:buClr>
                <a:schemeClr val="dk1"/>
              </a:buClr>
              <a:buSzPts val="1600"/>
              <a:buFont typeface="Arial"/>
              <a:buChar char="»"/>
              <a:defRPr sz="1600"/>
            </a:lvl7pPr>
            <a:lvl8pPr marL="3657600" lvl="7" indent="-330200" algn="l">
              <a:lnSpc>
                <a:spcPct val="100000"/>
              </a:lnSpc>
              <a:spcBef>
                <a:spcPts val="320"/>
              </a:spcBef>
              <a:spcAft>
                <a:spcPts val="0"/>
              </a:spcAft>
              <a:buClr>
                <a:schemeClr val="dk1"/>
              </a:buClr>
              <a:buSzPts val="1600"/>
              <a:buFont typeface="Arial"/>
              <a:buChar char="»"/>
              <a:defRPr sz="1600"/>
            </a:lvl8pPr>
            <a:lvl9pPr marL="4114800" lvl="8" indent="-330200" algn="l">
              <a:lnSpc>
                <a:spcPct val="100000"/>
              </a:lnSpc>
              <a:spcBef>
                <a:spcPts val="320"/>
              </a:spcBef>
              <a:spcAft>
                <a:spcPts val="0"/>
              </a:spcAft>
              <a:buClr>
                <a:schemeClr val="dk1"/>
              </a:buClr>
              <a:buSzPts val="1600"/>
              <a:buFont typeface="Arial"/>
              <a:buChar char="»"/>
              <a:defRPr sz="1600"/>
            </a:lvl9pPr>
          </a:lstStyle>
          <a:p>
            <a:endParaRPr/>
          </a:p>
        </p:txBody>
      </p:sp>
      <p:sp>
        <p:nvSpPr>
          <p:cNvPr id="65" name="Google Shape;65;p9"/>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6553200" y="6202362"/>
            <a:ext cx="2133600" cy="534987"/>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0" name="Google Shape;70;p10"/>
          <p:cNvSpPr txBox="1">
            <a:spLocks noGrp="1"/>
          </p:cNvSpPr>
          <p:nvPr>
            <p:ph type="body" idx="1"/>
          </p:nvPr>
        </p:nvSpPr>
        <p:spPr>
          <a:xfrm>
            <a:off x="457200" y="1219200"/>
            <a:ext cx="4038600" cy="4525963"/>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Font typeface="Arial"/>
              <a:buChar char="•"/>
              <a:defRPr sz="2800"/>
            </a:lvl1pPr>
            <a:lvl2pPr marL="914400" lvl="1" indent="-381000" algn="l">
              <a:lnSpc>
                <a:spcPct val="100000"/>
              </a:lnSpc>
              <a:spcBef>
                <a:spcPts val="480"/>
              </a:spcBef>
              <a:spcAft>
                <a:spcPts val="0"/>
              </a:spcAft>
              <a:buClr>
                <a:schemeClr val="dk1"/>
              </a:buClr>
              <a:buSzPts val="2400"/>
              <a:buFont typeface="Arial"/>
              <a:buChar char="–"/>
              <a:defRPr sz="2400"/>
            </a:lvl2pPr>
            <a:lvl3pPr marL="1371600" lvl="2" indent="-355600" algn="l">
              <a:lnSpc>
                <a:spcPct val="100000"/>
              </a:lnSpc>
              <a:spcBef>
                <a:spcPts val="400"/>
              </a:spcBef>
              <a:spcAft>
                <a:spcPts val="0"/>
              </a:spcAft>
              <a:buClr>
                <a:schemeClr val="dk1"/>
              </a:buClr>
              <a:buSzPts val="2000"/>
              <a:buFont typeface="Arial"/>
              <a:buChar char="•"/>
              <a:defRPr sz="2000"/>
            </a:lvl3pPr>
            <a:lvl4pPr marL="1828800" lvl="3" indent="-342900" algn="l">
              <a:lnSpc>
                <a:spcPct val="100000"/>
              </a:lnSpc>
              <a:spcBef>
                <a:spcPts val="360"/>
              </a:spcBef>
              <a:spcAft>
                <a:spcPts val="0"/>
              </a:spcAft>
              <a:buClr>
                <a:schemeClr val="dk1"/>
              </a:buClr>
              <a:buSzPts val="1800"/>
              <a:buFont typeface="Arial"/>
              <a:buChar char="–"/>
              <a:defRPr sz="1800"/>
            </a:lvl4pPr>
            <a:lvl5pPr marL="2286000" lvl="4" indent="-342900" algn="l">
              <a:lnSpc>
                <a:spcPct val="100000"/>
              </a:lnSpc>
              <a:spcBef>
                <a:spcPts val="360"/>
              </a:spcBef>
              <a:spcAft>
                <a:spcPts val="0"/>
              </a:spcAft>
              <a:buClr>
                <a:schemeClr val="dk1"/>
              </a:buClr>
              <a:buSzPts val="1800"/>
              <a:buFont typeface="Arial"/>
              <a:buChar char="»"/>
              <a:defRPr sz="1800"/>
            </a:lvl5pPr>
            <a:lvl6pPr marL="2743200" lvl="5" indent="-342900" algn="l">
              <a:lnSpc>
                <a:spcPct val="100000"/>
              </a:lnSpc>
              <a:spcBef>
                <a:spcPts val="360"/>
              </a:spcBef>
              <a:spcAft>
                <a:spcPts val="0"/>
              </a:spcAft>
              <a:buClr>
                <a:schemeClr val="dk1"/>
              </a:buClr>
              <a:buSzPts val="1800"/>
              <a:buFont typeface="Arial"/>
              <a:buChar char="»"/>
              <a:defRPr sz="1800"/>
            </a:lvl6pPr>
            <a:lvl7pPr marL="3200400" lvl="6" indent="-342900" algn="l">
              <a:lnSpc>
                <a:spcPct val="100000"/>
              </a:lnSpc>
              <a:spcBef>
                <a:spcPts val="360"/>
              </a:spcBef>
              <a:spcAft>
                <a:spcPts val="0"/>
              </a:spcAft>
              <a:buClr>
                <a:schemeClr val="dk1"/>
              </a:buClr>
              <a:buSzPts val="1800"/>
              <a:buFont typeface="Arial"/>
              <a:buChar char="»"/>
              <a:defRPr sz="1800"/>
            </a:lvl7pPr>
            <a:lvl8pPr marL="3657600" lvl="7" indent="-342900" algn="l">
              <a:lnSpc>
                <a:spcPct val="100000"/>
              </a:lnSpc>
              <a:spcBef>
                <a:spcPts val="360"/>
              </a:spcBef>
              <a:spcAft>
                <a:spcPts val="0"/>
              </a:spcAft>
              <a:buClr>
                <a:schemeClr val="dk1"/>
              </a:buClr>
              <a:buSzPts val="1800"/>
              <a:buFont typeface="Arial"/>
              <a:buChar char="»"/>
              <a:defRPr sz="1800"/>
            </a:lvl8pPr>
            <a:lvl9pPr marL="4114800" lvl="8" indent="-342900" algn="l">
              <a:lnSpc>
                <a:spcPct val="100000"/>
              </a:lnSpc>
              <a:spcBef>
                <a:spcPts val="360"/>
              </a:spcBef>
              <a:spcAft>
                <a:spcPts val="0"/>
              </a:spcAft>
              <a:buClr>
                <a:schemeClr val="dk1"/>
              </a:buClr>
              <a:buSzPts val="1800"/>
              <a:buFont typeface="Arial"/>
              <a:buChar char="»"/>
              <a:defRPr sz="1800"/>
            </a:lvl9pPr>
          </a:lstStyle>
          <a:p>
            <a:endParaRPr/>
          </a:p>
        </p:txBody>
      </p:sp>
      <p:sp>
        <p:nvSpPr>
          <p:cNvPr id="71" name="Google Shape;71;p10"/>
          <p:cNvSpPr txBox="1">
            <a:spLocks noGrp="1"/>
          </p:cNvSpPr>
          <p:nvPr>
            <p:ph type="body" idx="2"/>
          </p:nvPr>
        </p:nvSpPr>
        <p:spPr>
          <a:xfrm>
            <a:off x="4648200" y="1219200"/>
            <a:ext cx="4038600" cy="4525963"/>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Font typeface="Arial"/>
              <a:buChar char="•"/>
              <a:defRPr sz="2800"/>
            </a:lvl1pPr>
            <a:lvl2pPr marL="914400" lvl="1" indent="-381000" algn="l">
              <a:lnSpc>
                <a:spcPct val="100000"/>
              </a:lnSpc>
              <a:spcBef>
                <a:spcPts val="480"/>
              </a:spcBef>
              <a:spcAft>
                <a:spcPts val="0"/>
              </a:spcAft>
              <a:buClr>
                <a:schemeClr val="dk1"/>
              </a:buClr>
              <a:buSzPts val="2400"/>
              <a:buFont typeface="Arial"/>
              <a:buChar char="–"/>
              <a:defRPr sz="2400"/>
            </a:lvl2pPr>
            <a:lvl3pPr marL="1371600" lvl="2" indent="-355600" algn="l">
              <a:lnSpc>
                <a:spcPct val="100000"/>
              </a:lnSpc>
              <a:spcBef>
                <a:spcPts val="400"/>
              </a:spcBef>
              <a:spcAft>
                <a:spcPts val="0"/>
              </a:spcAft>
              <a:buClr>
                <a:schemeClr val="dk1"/>
              </a:buClr>
              <a:buSzPts val="2000"/>
              <a:buFont typeface="Arial"/>
              <a:buChar char="•"/>
              <a:defRPr sz="2000"/>
            </a:lvl3pPr>
            <a:lvl4pPr marL="1828800" lvl="3" indent="-342900" algn="l">
              <a:lnSpc>
                <a:spcPct val="100000"/>
              </a:lnSpc>
              <a:spcBef>
                <a:spcPts val="360"/>
              </a:spcBef>
              <a:spcAft>
                <a:spcPts val="0"/>
              </a:spcAft>
              <a:buClr>
                <a:schemeClr val="dk1"/>
              </a:buClr>
              <a:buSzPts val="1800"/>
              <a:buFont typeface="Arial"/>
              <a:buChar char="–"/>
              <a:defRPr sz="1800"/>
            </a:lvl4pPr>
            <a:lvl5pPr marL="2286000" lvl="4" indent="-342900" algn="l">
              <a:lnSpc>
                <a:spcPct val="100000"/>
              </a:lnSpc>
              <a:spcBef>
                <a:spcPts val="360"/>
              </a:spcBef>
              <a:spcAft>
                <a:spcPts val="0"/>
              </a:spcAft>
              <a:buClr>
                <a:schemeClr val="dk1"/>
              </a:buClr>
              <a:buSzPts val="1800"/>
              <a:buFont typeface="Arial"/>
              <a:buChar char="»"/>
              <a:defRPr sz="1800"/>
            </a:lvl5pPr>
            <a:lvl6pPr marL="2743200" lvl="5" indent="-342900" algn="l">
              <a:lnSpc>
                <a:spcPct val="100000"/>
              </a:lnSpc>
              <a:spcBef>
                <a:spcPts val="360"/>
              </a:spcBef>
              <a:spcAft>
                <a:spcPts val="0"/>
              </a:spcAft>
              <a:buClr>
                <a:schemeClr val="dk1"/>
              </a:buClr>
              <a:buSzPts val="1800"/>
              <a:buFont typeface="Arial"/>
              <a:buChar char="»"/>
              <a:defRPr sz="1800"/>
            </a:lvl6pPr>
            <a:lvl7pPr marL="3200400" lvl="6" indent="-342900" algn="l">
              <a:lnSpc>
                <a:spcPct val="100000"/>
              </a:lnSpc>
              <a:spcBef>
                <a:spcPts val="360"/>
              </a:spcBef>
              <a:spcAft>
                <a:spcPts val="0"/>
              </a:spcAft>
              <a:buClr>
                <a:schemeClr val="dk1"/>
              </a:buClr>
              <a:buSzPts val="1800"/>
              <a:buFont typeface="Arial"/>
              <a:buChar char="»"/>
              <a:defRPr sz="1800"/>
            </a:lvl7pPr>
            <a:lvl8pPr marL="3657600" lvl="7" indent="-342900" algn="l">
              <a:lnSpc>
                <a:spcPct val="100000"/>
              </a:lnSpc>
              <a:spcBef>
                <a:spcPts val="360"/>
              </a:spcBef>
              <a:spcAft>
                <a:spcPts val="0"/>
              </a:spcAft>
              <a:buClr>
                <a:schemeClr val="dk1"/>
              </a:buClr>
              <a:buSzPts val="1800"/>
              <a:buFont typeface="Arial"/>
              <a:buChar char="»"/>
              <a:defRPr sz="1800"/>
            </a:lvl8pPr>
            <a:lvl9pPr marL="4114800" lvl="8" indent="-342900" algn="l">
              <a:lnSpc>
                <a:spcPct val="100000"/>
              </a:lnSpc>
              <a:spcBef>
                <a:spcPts val="360"/>
              </a:spcBef>
              <a:spcAft>
                <a:spcPts val="0"/>
              </a:spcAft>
              <a:buClr>
                <a:schemeClr val="dk1"/>
              </a:buClr>
              <a:buSzPts val="1800"/>
              <a:buFont typeface="Arial"/>
              <a:buChar char="»"/>
              <a:defRPr sz="1800"/>
            </a:lvl9pPr>
          </a:lstStyle>
          <a:p>
            <a:endParaRPr/>
          </a:p>
        </p:txBody>
      </p:sp>
      <p:sp>
        <p:nvSpPr>
          <p:cNvPr id="72" name="Google Shape;72;p10"/>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6553200" y="6202362"/>
            <a:ext cx="2133600" cy="534987"/>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descr="bg for ppt.jpg"/>
          <p:cNvPicPr preferRelativeResize="0"/>
          <p:nvPr/>
        </p:nvPicPr>
        <p:blipFill rotWithShape="1">
          <a:blip r:embed="rId14">
            <a:alphaModFix/>
          </a:blip>
          <a:srcRect/>
          <a:stretch/>
        </p:blipFill>
        <p:spPr>
          <a:xfrm>
            <a:off x="0" y="0"/>
            <a:ext cx="9144000" cy="6858000"/>
          </a:xfrm>
          <a:prstGeom prst="rect">
            <a:avLst/>
          </a:prstGeom>
          <a:noFill/>
          <a:ln>
            <a:noFill/>
          </a:ln>
        </p:spPr>
      </p:pic>
      <p:sp>
        <p:nvSpPr>
          <p:cNvPr id="11" name="Google Shape;11;p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Arial"/>
                <a:ea typeface="Arial"/>
                <a:cs typeface="Arial"/>
                <a:sym typeface="Arial"/>
              </a:defRPr>
            </a:lvl9pPr>
          </a:lstStyle>
          <a:p>
            <a:endParaRPr/>
          </a:p>
        </p:txBody>
      </p:sp>
      <p:sp>
        <p:nvSpPr>
          <p:cNvPr id="12" name="Google Shape;12;p1"/>
          <p:cNvSpPr txBox="1">
            <a:spLocks noGrp="1"/>
          </p:cNvSpPr>
          <p:nvPr>
            <p:ph type="body" idx="1"/>
          </p:nvPr>
        </p:nvSpPr>
        <p:spPr>
          <a:xfrm>
            <a:off x="457200" y="1219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5" name="Google Shape;15;p1"/>
          <p:cNvSpPr txBox="1">
            <a:spLocks noGrp="1"/>
          </p:cNvSpPr>
          <p:nvPr>
            <p:ph type="sldNum" idx="12"/>
          </p:nvPr>
        </p:nvSpPr>
        <p:spPr>
          <a:xfrm>
            <a:off x="6553200" y="6202362"/>
            <a:ext cx="2133600" cy="534987"/>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16" name="Google Shape;16;p1" descr="Lexus_Eco_Challenge_Logos_COLOR_nodate.png"/>
          <p:cNvPicPr preferRelativeResize="0"/>
          <p:nvPr/>
        </p:nvPicPr>
        <p:blipFill rotWithShape="1">
          <a:blip r:embed="rId15">
            <a:alphaModFix/>
          </a:blip>
          <a:srcRect/>
          <a:stretch/>
        </p:blipFill>
        <p:spPr>
          <a:xfrm>
            <a:off x="6673850" y="6045200"/>
            <a:ext cx="1658937" cy="40481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3" Type="http://schemas.openxmlformats.org/officeDocument/2006/relationships/hyperlink" Target="https://wwmt.com/news/local/kps-students-work-with-consumers-energy-to-win-national-prize-in-lexus-eco-challenge"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comments" Target="../comments/comment1.xml"/><Relationship Id="rId4" Type="http://schemas.openxmlformats.org/officeDocument/2006/relationships/hyperlink" Target="https://michiganbattleofthebuildings.org/" TargetMode="Externa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g"/></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6.jpg"/><Relationship Id="rId5" Type="http://schemas.openxmlformats.org/officeDocument/2006/relationships/image" Target="../media/image25.png"/><Relationship Id="rId4" Type="http://schemas.openxmlformats.org/officeDocument/2006/relationships/image" Target="../media/image24.jpg"/></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yepU_BX5skA" TargetMode="External"/><Relationship Id="rId7"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www.youtube.com/watch?v=51Kl58Z5MpE&amp;t=0s" TargetMode="External"/><Relationship Id="rId5" Type="http://schemas.openxmlformats.org/officeDocument/2006/relationships/hyperlink" Target="https://www.youtube.com/watch?v=51Kl58Z5MpE&amp;t=0s" TargetMode="External"/><Relationship Id="rId4" Type="http://schemas.openxmlformats.org/officeDocument/2006/relationships/hyperlink" Target="https://www.youtube.com/watch?v=GjHWwn0INVU&amp;t=20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jpg"/><Relationship Id="rId5" Type="http://schemas.openxmlformats.org/officeDocument/2006/relationships/hyperlink" Target="http://www.youtube.com/watch?v=ozQQieTXQQY&amp;t=0s" TargetMode="External"/><Relationship Id="rId4" Type="http://schemas.openxmlformats.org/officeDocument/2006/relationships/hyperlink" Target="https://www.youtube.com/watch?v=ozQQieTXQQY&amp;t=0s"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wmich.edu/climatechange/kalamazoo-climate-crisis-coalition" TargetMode="External"/><Relationship Id="rId3" Type="http://schemas.openxmlformats.org/officeDocument/2006/relationships/hyperlink" Target="https://www.instagram.com/kchsclimateadvocates/" TargetMode="External"/><Relationship Id="rId7" Type="http://schemas.openxmlformats.org/officeDocument/2006/relationships/hyperlink" Target="https://wwmt.com/news/local/kalamazoo-students-preparing-for-climate-walkout-say-sustainability-is-vital"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www.wmuk.org/post/greta-thunbergs-climate-movement-comes-kalamazoo-central" TargetMode="External"/><Relationship Id="rId11" Type="http://schemas.openxmlformats.org/officeDocument/2006/relationships/image" Target="../media/image11.png"/><Relationship Id="rId5" Type="http://schemas.openxmlformats.org/officeDocument/2006/relationships/hyperlink" Target="https://www.facebook.com/CWCKCHS/" TargetMode="External"/><Relationship Id="rId10" Type="http://schemas.openxmlformats.org/officeDocument/2006/relationships/image" Target="../media/image10.jpg"/><Relationship Id="rId4" Type="http://schemas.openxmlformats.org/officeDocument/2006/relationships/hyperlink" Target="https://twitter.com/KChangers" TargetMode="External"/><Relationship Id="rId9" Type="http://schemas.openxmlformats.org/officeDocument/2006/relationships/hyperlink" Target="https://www.facebook.com/kalamazoocrisi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4"/>
          <p:cNvSpPr txBox="1"/>
          <p:nvPr/>
        </p:nvSpPr>
        <p:spPr>
          <a:xfrm>
            <a:off x="6553200" y="6202362"/>
            <a:ext cx="2133600" cy="5349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
        <p:nvSpPr>
          <p:cNvPr id="99" name="Google Shape;99;p14"/>
          <p:cNvSpPr txBox="1">
            <a:spLocks noGrp="1"/>
          </p:cNvSpPr>
          <p:nvPr>
            <p:ph type="body" idx="1"/>
          </p:nvPr>
        </p:nvSpPr>
        <p:spPr>
          <a:xfrm>
            <a:off x="566737" y="4449800"/>
            <a:ext cx="7772400" cy="1962000"/>
          </a:xfrm>
          <a:prstGeom prst="rect">
            <a:avLst/>
          </a:prstGeom>
          <a:noFill/>
          <a:ln>
            <a:noFill/>
          </a:ln>
        </p:spPr>
        <p:txBody>
          <a:bodyPr spcFirstLastPara="1" wrap="square" lIns="91425" tIns="45700" rIns="91425" bIns="45700" anchor="t" anchorCtr="0">
            <a:noAutofit/>
          </a:bodyPr>
          <a:lstStyle/>
          <a:p>
            <a:pPr marL="342900" lvl="0" indent="-342900" algn="ctr" rtl="0">
              <a:lnSpc>
                <a:spcPct val="80000"/>
              </a:lnSpc>
              <a:spcBef>
                <a:spcPts val="0"/>
              </a:spcBef>
              <a:spcAft>
                <a:spcPts val="0"/>
              </a:spcAft>
              <a:buClr>
                <a:schemeClr val="dk1"/>
              </a:buClr>
              <a:buSzPts val="1300"/>
              <a:buFont typeface="Arial"/>
              <a:buNone/>
            </a:pPr>
            <a:endParaRPr sz="3000" u="sng">
              <a:latin typeface="Cambria"/>
              <a:ea typeface="Cambria"/>
              <a:cs typeface="Cambria"/>
              <a:sym typeface="Cambria"/>
            </a:endParaRPr>
          </a:p>
          <a:p>
            <a:pPr marL="342900" lvl="0" indent="-342900" algn="ctr" rtl="0">
              <a:lnSpc>
                <a:spcPct val="80000"/>
              </a:lnSpc>
              <a:spcBef>
                <a:spcPts val="0"/>
              </a:spcBef>
              <a:spcAft>
                <a:spcPts val="0"/>
              </a:spcAft>
              <a:buClr>
                <a:schemeClr val="dk1"/>
              </a:buClr>
              <a:buSzPts val="1300"/>
              <a:buFont typeface="Arial"/>
              <a:buNone/>
            </a:pPr>
            <a:endParaRPr sz="1800">
              <a:latin typeface="Cambria"/>
              <a:ea typeface="Cambria"/>
              <a:cs typeface="Cambria"/>
              <a:sym typeface="Cambria"/>
            </a:endParaRPr>
          </a:p>
          <a:p>
            <a:pPr marL="342900" lvl="0" indent="-342900" algn="ctr" rtl="0">
              <a:lnSpc>
                <a:spcPct val="80000"/>
              </a:lnSpc>
              <a:spcBef>
                <a:spcPts val="0"/>
              </a:spcBef>
              <a:spcAft>
                <a:spcPts val="0"/>
              </a:spcAft>
              <a:buClr>
                <a:schemeClr val="dk1"/>
              </a:buClr>
              <a:buSzPts val="1300"/>
              <a:buFont typeface="Arial"/>
              <a:buNone/>
            </a:pPr>
            <a:r>
              <a:rPr lang="en-US" sz="1800">
                <a:latin typeface="Cambria"/>
                <a:ea typeface="Cambria"/>
                <a:cs typeface="Cambria"/>
                <a:sym typeface="Cambria"/>
              </a:rPr>
              <a:t>Kalamazoo Central High School in Kalamazoo, Michigan</a:t>
            </a:r>
            <a:endParaRPr sz="1800">
              <a:latin typeface="Cambria"/>
              <a:ea typeface="Cambria"/>
              <a:cs typeface="Cambria"/>
              <a:sym typeface="Cambria"/>
            </a:endParaRPr>
          </a:p>
          <a:p>
            <a:pPr marL="342900" lvl="0" indent="-342900" algn="ctr" rtl="0">
              <a:lnSpc>
                <a:spcPct val="80000"/>
              </a:lnSpc>
              <a:spcBef>
                <a:spcPts val="0"/>
              </a:spcBef>
              <a:spcAft>
                <a:spcPts val="0"/>
              </a:spcAft>
              <a:buClr>
                <a:schemeClr val="dk1"/>
              </a:buClr>
              <a:buSzPts val="1300"/>
              <a:buFont typeface="Arial"/>
              <a:buNone/>
            </a:pPr>
            <a:r>
              <a:rPr lang="en-US" sz="1800">
                <a:latin typeface="Cambria"/>
                <a:ea typeface="Cambria"/>
                <a:cs typeface="Cambria"/>
                <a:sym typeface="Cambria"/>
              </a:rPr>
              <a:t>Nora Schwartz, Owen Hoover, Natalie Gross, Chloe Carlson, Maggie Lekan, Kendal VanDam, Kevin Wesel, Miles Lekan, Kearney Miller </a:t>
            </a:r>
            <a:endParaRPr sz="1800">
              <a:latin typeface="Cambria"/>
              <a:ea typeface="Cambria"/>
              <a:cs typeface="Cambria"/>
              <a:sym typeface="Cambria"/>
            </a:endParaRPr>
          </a:p>
          <a:p>
            <a:pPr marL="342900" lvl="0" indent="-342900" algn="ctr" rtl="0">
              <a:lnSpc>
                <a:spcPct val="80000"/>
              </a:lnSpc>
              <a:spcBef>
                <a:spcPts val="0"/>
              </a:spcBef>
              <a:spcAft>
                <a:spcPts val="0"/>
              </a:spcAft>
              <a:buClr>
                <a:schemeClr val="dk1"/>
              </a:buClr>
              <a:buSzPts val="1300"/>
              <a:buFont typeface="Arial"/>
              <a:buNone/>
            </a:pPr>
            <a:endParaRPr sz="1800">
              <a:latin typeface="Cambria"/>
              <a:ea typeface="Cambria"/>
              <a:cs typeface="Cambria"/>
              <a:sym typeface="Cambria"/>
            </a:endParaRPr>
          </a:p>
          <a:p>
            <a:pPr marL="342900" lvl="0" indent="-342900" algn="ctr" rtl="0">
              <a:lnSpc>
                <a:spcPct val="80000"/>
              </a:lnSpc>
              <a:spcBef>
                <a:spcPts val="0"/>
              </a:spcBef>
              <a:spcAft>
                <a:spcPts val="0"/>
              </a:spcAft>
              <a:buClr>
                <a:schemeClr val="dk1"/>
              </a:buClr>
              <a:buSzPts val="1300"/>
              <a:buFont typeface="Arial"/>
              <a:buNone/>
            </a:pPr>
            <a:r>
              <a:rPr lang="en-US" sz="1800" i="1">
                <a:latin typeface="Cambria"/>
                <a:ea typeface="Cambria"/>
                <a:cs typeface="Cambria"/>
                <a:sym typeface="Cambria"/>
              </a:rPr>
              <a:t>Advisor</a:t>
            </a:r>
            <a:r>
              <a:rPr lang="en-US" sz="1800">
                <a:latin typeface="Cambria"/>
                <a:ea typeface="Cambria"/>
                <a:cs typeface="Cambria"/>
                <a:sym typeface="Cambria"/>
              </a:rPr>
              <a:t>: Josh Gottlieb</a:t>
            </a:r>
            <a:endParaRPr sz="1800">
              <a:latin typeface="Cambria"/>
              <a:ea typeface="Cambria"/>
              <a:cs typeface="Cambria"/>
              <a:sym typeface="Cambria"/>
            </a:endParaRPr>
          </a:p>
          <a:p>
            <a:pPr marL="342900" lvl="0" indent="-342900" algn="ctr" rtl="0">
              <a:lnSpc>
                <a:spcPct val="80000"/>
              </a:lnSpc>
              <a:spcBef>
                <a:spcPts val="0"/>
              </a:spcBef>
              <a:spcAft>
                <a:spcPts val="0"/>
              </a:spcAft>
              <a:buClr>
                <a:schemeClr val="dk1"/>
              </a:buClr>
              <a:buSzPts val="1300"/>
              <a:buFont typeface="Arial"/>
              <a:buNone/>
            </a:pPr>
            <a:r>
              <a:rPr lang="en-US" sz="1800" i="1">
                <a:latin typeface="Cambria"/>
                <a:ea typeface="Cambria"/>
                <a:cs typeface="Cambria"/>
                <a:sym typeface="Cambria"/>
              </a:rPr>
              <a:t>Principal</a:t>
            </a:r>
            <a:r>
              <a:rPr lang="en-US" sz="1800">
                <a:latin typeface="Cambria"/>
                <a:ea typeface="Cambria"/>
                <a:cs typeface="Cambria"/>
                <a:sym typeface="Cambria"/>
              </a:rPr>
              <a:t>: Valerie Boggan </a:t>
            </a:r>
            <a:endParaRPr sz="1800">
              <a:latin typeface="Cambria"/>
              <a:ea typeface="Cambria"/>
              <a:cs typeface="Cambria"/>
              <a:sym typeface="Cambria"/>
            </a:endParaRPr>
          </a:p>
          <a:p>
            <a:pPr marL="342900" lvl="0" indent="-260350" algn="l" rtl="0">
              <a:lnSpc>
                <a:spcPct val="80000"/>
              </a:lnSpc>
              <a:spcBef>
                <a:spcPts val="260"/>
              </a:spcBef>
              <a:spcAft>
                <a:spcPts val="0"/>
              </a:spcAft>
              <a:buClr>
                <a:schemeClr val="dk1"/>
              </a:buClr>
              <a:buSzPts val="1300"/>
              <a:buFont typeface="Arial"/>
              <a:buNone/>
            </a:pPr>
            <a:endParaRPr sz="1300" b="0" i="0" u="none">
              <a:solidFill>
                <a:schemeClr val="dk1"/>
              </a:solidFill>
              <a:latin typeface="Arial"/>
              <a:ea typeface="Arial"/>
              <a:cs typeface="Arial"/>
              <a:sym typeface="Arial"/>
            </a:endParaRPr>
          </a:p>
          <a:p>
            <a:pPr marL="0" lvl="0" indent="0" algn="l" rtl="0">
              <a:lnSpc>
                <a:spcPct val="80000"/>
              </a:lnSpc>
              <a:spcBef>
                <a:spcPts val="260"/>
              </a:spcBef>
              <a:spcAft>
                <a:spcPts val="0"/>
              </a:spcAft>
              <a:buSzPts val="1800"/>
              <a:buNone/>
            </a:pPr>
            <a:endParaRPr/>
          </a:p>
        </p:txBody>
      </p:sp>
      <p:sp>
        <p:nvSpPr>
          <p:cNvPr id="100" name="Google Shape;100;p14"/>
          <p:cNvSpPr txBox="1"/>
          <p:nvPr/>
        </p:nvSpPr>
        <p:spPr>
          <a:xfrm>
            <a:off x="566737" y="6035675"/>
            <a:ext cx="72819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 name="Google Shape;101;p14"/>
          <p:cNvSpPr txBox="1"/>
          <p:nvPr/>
        </p:nvSpPr>
        <p:spPr>
          <a:xfrm>
            <a:off x="6113412" y="512750"/>
            <a:ext cx="2573400" cy="292200"/>
          </a:xfrm>
          <a:prstGeom prst="rect">
            <a:avLst/>
          </a:prstGeom>
          <a:noFill/>
          <a:ln w="9525" cap="flat" cmpd="sng">
            <a:solidFill>
              <a:srgbClr val="599E1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300"/>
              <a:buFont typeface="Arial"/>
              <a:buNone/>
            </a:pPr>
            <a:r>
              <a:rPr lang="en-US" sz="1300" b="1" i="1" u="none" strike="noStrike" cap="none">
                <a:solidFill>
                  <a:schemeClr val="dk1"/>
                </a:solidFill>
                <a:latin typeface="Arial"/>
                <a:ea typeface="Arial"/>
                <a:cs typeface="Arial"/>
                <a:sym typeface="Arial"/>
              </a:rPr>
              <a:t>Air and Climate Challenge</a:t>
            </a:r>
            <a:endParaRPr sz="1400" b="0" i="0" u="none" strike="noStrike" cap="none">
              <a:solidFill>
                <a:srgbClr val="000000"/>
              </a:solidFill>
              <a:latin typeface="Arial"/>
              <a:ea typeface="Arial"/>
              <a:cs typeface="Arial"/>
              <a:sym typeface="Arial"/>
            </a:endParaRPr>
          </a:p>
        </p:txBody>
      </p:sp>
      <p:sp>
        <p:nvSpPr>
          <p:cNvPr id="102" name="Google Shape;102;p14"/>
          <p:cNvSpPr txBox="1"/>
          <p:nvPr/>
        </p:nvSpPr>
        <p:spPr>
          <a:xfrm>
            <a:off x="892200" y="1399825"/>
            <a:ext cx="7359600" cy="457200"/>
          </a:xfrm>
          <a:prstGeom prst="rect">
            <a:avLst/>
          </a:prstGeom>
          <a:noFill/>
          <a:ln>
            <a:noFill/>
          </a:ln>
        </p:spPr>
        <p:txBody>
          <a:bodyPr spcFirstLastPara="1" wrap="square" lIns="91425" tIns="45700" rIns="91425" bIns="45700" anchor="t" anchorCtr="0">
            <a:noAutofit/>
          </a:bodyPr>
          <a:lstStyle/>
          <a:p>
            <a:pPr marL="342900" marR="0" lvl="0" indent="-342900" algn="ctr" rtl="0">
              <a:lnSpc>
                <a:spcPct val="80000"/>
              </a:lnSpc>
              <a:spcBef>
                <a:spcPts val="0"/>
              </a:spcBef>
              <a:spcAft>
                <a:spcPts val="0"/>
              </a:spcAft>
              <a:buClr>
                <a:schemeClr val="dk1"/>
              </a:buClr>
              <a:buSzPts val="1300"/>
              <a:buFont typeface="Arial"/>
              <a:buNone/>
            </a:pPr>
            <a:r>
              <a:rPr lang="en-US" sz="3000" b="0" i="0" u="sng" strike="noStrike" cap="none">
                <a:solidFill>
                  <a:srgbClr val="990000"/>
                </a:solidFill>
                <a:latin typeface="Cambria"/>
                <a:ea typeface="Cambria"/>
                <a:cs typeface="Cambria"/>
                <a:sym typeface="Cambria"/>
              </a:rPr>
              <a:t>Kalamazoo Central Climate Advocates</a:t>
            </a:r>
            <a:endParaRPr sz="1400" b="0" i="0" u="none" strike="noStrike" cap="none">
              <a:solidFill>
                <a:srgbClr val="990000"/>
              </a:solidFill>
              <a:latin typeface="Arial"/>
              <a:ea typeface="Arial"/>
              <a:cs typeface="Arial"/>
              <a:sym typeface="Arial"/>
            </a:endParaRPr>
          </a:p>
        </p:txBody>
      </p:sp>
      <p:pic>
        <p:nvPicPr>
          <p:cNvPr id="103" name="Google Shape;103;p14"/>
          <p:cNvPicPr preferRelativeResize="0"/>
          <p:nvPr/>
        </p:nvPicPr>
        <p:blipFill rotWithShape="1">
          <a:blip r:embed="rId3">
            <a:alphaModFix/>
          </a:blip>
          <a:srcRect/>
          <a:stretch/>
        </p:blipFill>
        <p:spPr>
          <a:xfrm>
            <a:off x="488950" y="512762"/>
            <a:ext cx="2463799" cy="693737"/>
          </a:xfrm>
          <a:prstGeom prst="rect">
            <a:avLst/>
          </a:prstGeom>
          <a:noFill/>
          <a:ln>
            <a:noFill/>
          </a:ln>
        </p:spPr>
      </p:pic>
      <p:pic>
        <p:nvPicPr>
          <p:cNvPr id="104" name="Google Shape;104;p14"/>
          <p:cNvPicPr preferRelativeResize="0"/>
          <p:nvPr/>
        </p:nvPicPr>
        <p:blipFill rotWithShape="1">
          <a:blip r:embed="rId4">
            <a:alphaModFix/>
          </a:blip>
          <a:srcRect/>
          <a:stretch/>
        </p:blipFill>
        <p:spPr>
          <a:xfrm>
            <a:off x="2368147" y="1857025"/>
            <a:ext cx="4169580" cy="312718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3"/>
        <p:cNvGrpSpPr/>
        <p:nvPr/>
      </p:nvGrpSpPr>
      <p:grpSpPr>
        <a:xfrm>
          <a:off x="0" y="0"/>
          <a:ext cx="0" cy="0"/>
          <a:chOff x="0" y="0"/>
          <a:chExt cx="0" cy="0"/>
        </a:xfrm>
      </p:grpSpPr>
      <p:sp>
        <p:nvSpPr>
          <p:cNvPr id="184" name="Google Shape;184;p23"/>
          <p:cNvSpPr txBox="1"/>
          <p:nvPr/>
        </p:nvSpPr>
        <p:spPr>
          <a:xfrm>
            <a:off x="6553200" y="6202362"/>
            <a:ext cx="2133600" cy="53498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
        <p:nvSpPr>
          <p:cNvPr id="185" name="Google Shape;185;p23"/>
          <p:cNvSpPr txBox="1">
            <a:spLocks noGrp="1"/>
          </p:cNvSpPr>
          <p:nvPr>
            <p:ph type="title"/>
          </p:nvPr>
        </p:nvSpPr>
        <p:spPr>
          <a:xfrm>
            <a:off x="319087" y="311150"/>
            <a:ext cx="8520112" cy="105727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8040"/>
              </a:buClr>
              <a:buSzPts val="2200"/>
              <a:buFont typeface="Arial"/>
              <a:buNone/>
            </a:pPr>
            <a:r>
              <a:rPr lang="en-US" sz="2200" b="1" i="0" u="none">
                <a:solidFill>
                  <a:srgbClr val="008040"/>
                </a:solidFill>
                <a:latin typeface="Arial"/>
                <a:ea typeface="Arial"/>
                <a:cs typeface="Arial"/>
                <a:sym typeface="Arial"/>
              </a:rPr>
              <a:t>Results: Evaluate your plan. What are the results?</a:t>
            </a:r>
            <a:endParaRPr/>
          </a:p>
        </p:txBody>
      </p:sp>
      <p:sp>
        <p:nvSpPr>
          <p:cNvPr id="186" name="Google Shape;186;p23"/>
          <p:cNvSpPr txBox="1">
            <a:spLocks noGrp="1"/>
          </p:cNvSpPr>
          <p:nvPr>
            <p:ph type="body" idx="1"/>
          </p:nvPr>
        </p:nvSpPr>
        <p:spPr>
          <a:xfrm>
            <a:off x="692938" y="1657125"/>
            <a:ext cx="7772400" cy="4800600"/>
          </a:xfrm>
          <a:prstGeom prst="rect">
            <a:avLst/>
          </a:prstGeom>
          <a:noFill/>
          <a:ln>
            <a:noFill/>
          </a:ln>
        </p:spPr>
        <p:txBody>
          <a:bodyPr spcFirstLastPara="1" wrap="square" lIns="91425" tIns="45700" rIns="91425" bIns="45700" anchor="t" anchorCtr="0">
            <a:noAutofit/>
          </a:bodyPr>
          <a:lstStyle/>
          <a:p>
            <a:pPr marL="342900" lvl="0" indent="0" algn="l" rtl="0">
              <a:lnSpc>
                <a:spcPct val="107916"/>
              </a:lnSpc>
              <a:spcBef>
                <a:spcPts val="0"/>
              </a:spcBef>
              <a:spcAft>
                <a:spcPts val="0"/>
              </a:spcAft>
              <a:buSzPts val="1800"/>
              <a:buNone/>
            </a:pPr>
            <a:r>
              <a:rPr lang="en-US" sz="1800">
                <a:latin typeface="Cambria"/>
                <a:ea typeface="Cambria"/>
                <a:cs typeface="Cambria"/>
                <a:sym typeface="Cambria"/>
              </a:rPr>
              <a:t>Change is hard.  Progress can feel slow.  But every once in a while, a thousand seemingly unrelated forces come together to effect change.  We are at a tipping point, a point of inflection at which we will either change or we will seal our fate and the fate of all future generations.</a:t>
            </a:r>
            <a:endParaRPr sz="1800">
              <a:latin typeface="Cambria"/>
              <a:ea typeface="Cambria"/>
              <a:cs typeface="Cambria"/>
              <a:sym typeface="Cambria"/>
            </a:endParaRPr>
          </a:p>
          <a:p>
            <a:pPr marL="342900" lvl="0" indent="0" algn="l" rtl="0">
              <a:lnSpc>
                <a:spcPct val="107916"/>
              </a:lnSpc>
              <a:spcBef>
                <a:spcPts val="800"/>
              </a:spcBef>
              <a:spcAft>
                <a:spcPts val="0"/>
              </a:spcAft>
              <a:buSzPts val="1800"/>
              <a:buNone/>
            </a:pPr>
            <a:r>
              <a:rPr lang="en-US" sz="1800">
                <a:latin typeface="Cambria"/>
                <a:ea typeface="Cambria"/>
                <a:cs typeface="Cambria"/>
                <a:sym typeface="Cambria"/>
              </a:rPr>
              <a:t>Our group came together just 6 months ago, a small group of high school students and an advisor, wondering what we could possibly do about climate change.  In that short time, we feel we have made great progress and met with much success.</a:t>
            </a:r>
            <a:endParaRPr sz="1800">
              <a:latin typeface="Cambria"/>
              <a:ea typeface="Cambria"/>
              <a:cs typeface="Cambria"/>
              <a:sym typeface="Cambria"/>
            </a:endParaRPr>
          </a:p>
          <a:p>
            <a:pPr marL="342900" lvl="0" indent="0" algn="l" rtl="0">
              <a:lnSpc>
                <a:spcPct val="100000"/>
              </a:lnSpc>
              <a:spcBef>
                <a:spcPts val="800"/>
              </a:spcBef>
              <a:spcAft>
                <a:spcPts val="0"/>
              </a:spcAft>
              <a:buSzPts val="1800"/>
              <a:buNone/>
            </a:pPr>
            <a:endParaRPr/>
          </a:p>
        </p:txBody>
      </p:sp>
      <p:pic>
        <p:nvPicPr>
          <p:cNvPr id="187" name="Google Shape;187;p23"/>
          <p:cNvPicPr preferRelativeResize="0"/>
          <p:nvPr/>
        </p:nvPicPr>
        <p:blipFill rotWithShape="1">
          <a:blip r:embed="rId3">
            <a:alphaModFix/>
          </a:blip>
          <a:srcRect/>
          <a:stretch/>
        </p:blipFill>
        <p:spPr>
          <a:xfrm>
            <a:off x="6302400" y="3973275"/>
            <a:ext cx="1905000" cy="1905000"/>
          </a:xfrm>
          <a:prstGeom prst="rect">
            <a:avLst/>
          </a:prstGeom>
          <a:noFill/>
          <a:ln>
            <a:noFill/>
          </a:ln>
        </p:spPr>
      </p:pic>
      <p:pic>
        <p:nvPicPr>
          <p:cNvPr id="188" name="Google Shape;188;p23"/>
          <p:cNvPicPr preferRelativeResize="0"/>
          <p:nvPr/>
        </p:nvPicPr>
        <p:blipFill rotWithShape="1">
          <a:blip r:embed="rId4">
            <a:alphaModFix/>
          </a:blip>
          <a:srcRect/>
          <a:stretch/>
        </p:blipFill>
        <p:spPr>
          <a:xfrm>
            <a:off x="1185350" y="4297350"/>
            <a:ext cx="3386659" cy="1905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3"/>
        <p:cNvGrpSpPr/>
        <p:nvPr/>
      </p:nvGrpSpPr>
      <p:grpSpPr>
        <a:xfrm>
          <a:off x="0" y="0"/>
          <a:ext cx="0" cy="0"/>
          <a:chOff x="0" y="0"/>
          <a:chExt cx="0" cy="0"/>
        </a:xfrm>
      </p:grpSpPr>
      <p:sp>
        <p:nvSpPr>
          <p:cNvPr id="194" name="Google Shape;194;p24"/>
          <p:cNvSpPr txBox="1"/>
          <p:nvPr/>
        </p:nvSpPr>
        <p:spPr>
          <a:xfrm>
            <a:off x="6553200" y="6202362"/>
            <a:ext cx="2133600" cy="53498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11</a:t>
            </a:fld>
            <a:endParaRPr sz="1400" b="0" i="0" u="none" strike="noStrike" cap="none">
              <a:solidFill>
                <a:srgbClr val="000000"/>
              </a:solidFill>
              <a:latin typeface="Arial"/>
              <a:ea typeface="Arial"/>
              <a:cs typeface="Arial"/>
              <a:sym typeface="Arial"/>
            </a:endParaRPr>
          </a:p>
        </p:txBody>
      </p:sp>
      <p:sp>
        <p:nvSpPr>
          <p:cNvPr id="195" name="Google Shape;195;p24"/>
          <p:cNvSpPr txBox="1">
            <a:spLocks noGrp="1"/>
          </p:cNvSpPr>
          <p:nvPr>
            <p:ph type="title"/>
          </p:nvPr>
        </p:nvSpPr>
        <p:spPr>
          <a:xfrm>
            <a:off x="319087" y="311150"/>
            <a:ext cx="8505825" cy="117951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8040"/>
              </a:buClr>
              <a:buSzPts val="2200"/>
              <a:buFont typeface="Arial"/>
              <a:buNone/>
            </a:pPr>
            <a:r>
              <a:rPr lang="en-US" sz="2200" b="1" i="0" u="none">
                <a:solidFill>
                  <a:srgbClr val="008040"/>
                </a:solidFill>
                <a:latin typeface="Arial"/>
                <a:ea typeface="Arial"/>
                <a:cs typeface="Arial"/>
                <a:sym typeface="Arial"/>
              </a:rPr>
              <a:t>Results: Evaluate your plan. What are the results? (continued)</a:t>
            </a:r>
            <a:endParaRPr/>
          </a:p>
        </p:txBody>
      </p:sp>
      <p:sp>
        <p:nvSpPr>
          <p:cNvPr id="196" name="Google Shape;196;p24"/>
          <p:cNvSpPr txBox="1"/>
          <p:nvPr/>
        </p:nvSpPr>
        <p:spPr>
          <a:xfrm>
            <a:off x="678250" y="1490650"/>
            <a:ext cx="7536300" cy="4101900"/>
          </a:xfrm>
          <a:prstGeom prst="rect">
            <a:avLst/>
          </a:prstGeom>
          <a:noFill/>
          <a:ln>
            <a:noFill/>
          </a:ln>
        </p:spPr>
        <p:txBody>
          <a:bodyPr spcFirstLastPara="1" wrap="square" lIns="91425" tIns="91425" rIns="91425" bIns="91425" anchor="t" anchorCtr="0">
            <a:noAutofit/>
          </a:bodyPr>
          <a:lstStyle/>
          <a:p>
            <a:pPr marL="457200" marR="0" lvl="0" indent="0" algn="l" rtl="0">
              <a:lnSpc>
                <a:spcPct val="107916"/>
              </a:lnSpc>
              <a:spcBef>
                <a:spcPts val="0"/>
              </a:spcBef>
              <a:spcAft>
                <a:spcPts val="0"/>
              </a:spcAft>
              <a:buClr>
                <a:srgbClr val="000000"/>
              </a:buClr>
              <a:buSzPts val="1800"/>
              <a:buFont typeface="Arial"/>
              <a:buNone/>
            </a:pPr>
            <a:r>
              <a:rPr lang="en-US" sz="1800" b="0" i="0" u="none" strike="noStrike" cap="none">
                <a:solidFill>
                  <a:schemeClr val="dk1"/>
                </a:solidFill>
                <a:latin typeface="Cambria"/>
                <a:ea typeface="Cambria"/>
                <a:cs typeface="Cambria"/>
                <a:sym typeface="Cambria"/>
              </a:rPr>
              <a:t>We have developed many partnerships with others in the community who feel strongly about climate issues.  We have cemented our reputation, not just as students, but as mature advocates and active citizens in our community and beyond.  We have raised awareness in our school through morning announcements, videos, and the hosting of four different major community events held in our auditorium in just the first trimester of the school year.  We have educated others in our community and beyond by presenting at conferences, visiting schools, and speaking at rallies.</a:t>
            </a:r>
            <a:endParaRPr sz="1800" b="0" i="0" u="none" strike="noStrike" cap="none">
              <a:solidFill>
                <a:schemeClr val="dk1"/>
              </a:solidFill>
              <a:latin typeface="Cambria"/>
              <a:ea typeface="Cambria"/>
              <a:cs typeface="Cambria"/>
              <a:sym typeface="Cambria"/>
            </a:endParaRPr>
          </a:p>
          <a:p>
            <a:pPr marL="0" marR="0" lvl="0" indent="0" algn="l" rtl="0">
              <a:lnSpc>
                <a:spcPct val="100000"/>
              </a:lnSpc>
              <a:spcBef>
                <a:spcPts val="80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7" name="Google Shape;197;p24"/>
          <p:cNvPicPr preferRelativeResize="0"/>
          <p:nvPr/>
        </p:nvPicPr>
        <p:blipFill rotWithShape="1">
          <a:blip r:embed="rId3">
            <a:alphaModFix/>
          </a:blip>
          <a:srcRect/>
          <a:stretch/>
        </p:blipFill>
        <p:spPr>
          <a:xfrm>
            <a:off x="999825" y="4293094"/>
            <a:ext cx="2843676" cy="2132757"/>
          </a:xfrm>
          <a:prstGeom prst="rect">
            <a:avLst/>
          </a:prstGeom>
          <a:noFill/>
          <a:ln>
            <a:noFill/>
          </a:ln>
        </p:spPr>
      </p:pic>
      <p:pic>
        <p:nvPicPr>
          <p:cNvPr id="198" name="Google Shape;198;p24"/>
          <p:cNvPicPr preferRelativeResize="0"/>
          <p:nvPr/>
        </p:nvPicPr>
        <p:blipFill rotWithShape="1">
          <a:blip r:embed="rId4">
            <a:alphaModFix/>
          </a:blip>
          <a:srcRect/>
          <a:stretch/>
        </p:blipFill>
        <p:spPr>
          <a:xfrm>
            <a:off x="4572000" y="4293100"/>
            <a:ext cx="2662826" cy="17743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2"/>
        <p:cNvGrpSpPr/>
        <p:nvPr/>
      </p:nvGrpSpPr>
      <p:grpSpPr>
        <a:xfrm>
          <a:off x="0" y="0"/>
          <a:ext cx="0" cy="0"/>
          <a:chOff x="0" y="0"/>
          <a:chExt cx="0" cy="0"/>
        </a:xfrm>
      </p:grpSpPr>
      <p:sp>
        <p:nvSpPr>
          <p:cNvPr id="203" name="Google Shape;203;p25"/>
          <p:cNvSpPr txBox="1"/>
          <p:nvPr/>
        </p:nvSpPr>
        <p:spPr>
          <a:xfrm>
            <a:off x="6553200" y="6202362"/>
            <a:ext cx="2133600" cy="53498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
        <p:nvSpPr>
          <p:cNvPr id="204" name="Google Shape;204;p25"/>
          <p:cNvSpPr txBox="1">
            <a:spLocks noGrp="1"/>
          </p:cNvSpPr>
          <p:nvPr>
            <p:ph type="title"/>
          </p:nvPr>
        </p:nvSpPr>
        <p:spPr>
          <a:xfrm>
            <a:off x="319087" y="311150"/>
            <a:ext cx="8505825" cy="117951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8040"/>
              </a:buClr>
              <a:buSzPts val="2200"/>
              <a:buFont typeface="Arial"/>
              <a:buNone/>
            </a:pPr>
            <a:r>
              <a:rPr lang="en-US" sz="2200" b="1" i="0" u="none">
                <a:solidFill>
                  <a:srgbClr val="008040"/>
                </a:solidFill>
                <a:latin typeface="Arial"/>
                <a:ea typeface="Arial"/>
                <a:cs typeface="Arial"/>
                <a:sym typeface="Arial"/>
              </a:rPr>
              <a:t>Results: Evaluate your plan. What are the results? (continued)</a:t>
            </a:r>
            <a:endParaRPr/>
          </a:p>
        </p:txBody>
      </p:sp>
      <p:sp>
        <p:nvSpPr>
          <p:cNvPr id="205" name="Google Shape;205;p25"/>
          <p:cNvSpPr txBox="1"/>
          <p:nvPr/>
        </p:nvSpPr>
        <p:spPr>
          <a:xfrm>
            <a:off x="0" y="1309775"/>
            <a:ext cx="5754000" cy="3768300"/>
          </a:xfrm>
          <a:prstGeom prst="rect">
            <a:avLst/>
          </a:prstGeom>
          <a:noFill/>
          <a:ln>
            <a:noFill/>
          </a:ln>
        </p:spPr>
        <p:txBody>
          <a:bodyPr spcFirstLastPara="1" wrap="square" lIns="91425" tIns="91425" rIns="91425" bIns="91425" anchor="t" anchorCtr="0">
            <a:noAutofit/>
          </a:bodyPr>
          <a:lstStyle/>
          <a:p>
            <a:pPr marL="457200" marR="0" lvl="0" indent="0" algn="l" rtl="0">
              <a:lnSpc>
                <a:spcPct val="107916"/>
              </a:lnSpc>
              <a:spcBef>
                <a:spcPts val="0"/>
              </a:spcBef>
              <a:spcAft>
                <a:spcPts val="0"/>
              </a:spcAft>
              <a:buClr>
                <a:schemeClr val="dk1"/>
              </a:buClr>
              <a:buSzPts val="1100"/>
              <a:buFont typeface="Arial"/>
              <a:buNone/>
            </a:pPr>
            <a:r>
              <a:rPr lang="en-US" sz="1600" b="0" i="0" u="none" strike="noStrike" cap="none">
                <a:solidFill>
                  <a:schemeClr val="dk1"/>
                </a:solidFill>
                <a:latin typeface="Cambria"/>
                <a:ea typeface="Cambria"/>
                <a:cs typeface="Cambria"/>
                <a:sym typeface="Cambria"/>
              </a:rPr>
              <a:t>We </a:t>
            </a:r>
            <a:r>
              <a:rPr lang="en-US" sz="1600">
                <a:solidFill>
                  <a:schemeClr val="dk1"/>
                </a:solidFill>
                <a:latin typeface="Cambria"/>
                <a:ea typeface="Cambria"/>
                <a:cs typeface="Cambria"/>
                <a:sym typeface="Cambria"/>
              </a:rPr>
              <a:t>have received energy data for the high schools</a:t>
            </a:r>
            <a:r>
              <a:rPr lang="en-US" sz="1600" b="0" i="0" u="none" strike="noStrike" cap="none">
                <a:solidFill>
                  <a:schemeClr val="dk1"/>
                </a:solidFill>
                <a:latin typeface="Cambria"/>
                <a:ea typeface="Cambria"/>
                <a:cs typeface="Cambria"/>
                <a:sym typeface="Cambria"/>
              </a:rPr>
              <a:t>.  </a:t>
            </a:r>
            <a:r>
              <a:rPr lang="en-US" sz="1600">
                <a:solidFill>
                  <a:schemeClr val="dk1"/>
                </a:solidFill>
                <a:latin typeface="Cambria"/>
                <a:ea typeface="Cambria"/>
                <a:cs typeface="Cambria"/>
                <a:sym typeface="Cambria"/>
              </a:rPr>
              <a:t>Our</a:t>
            </a:r>
            <a:r>
              <a:rPr lang="en-US" sz="1600" b="0" i="0" u="none" strike="noStrike" cap="none">
                <a:solidFill>
                  <a:schemeClr val="dk1"/>
                </a:solidFill>
                <a:latin typeface="Cambria"/>
                <a:ea typeface="Cambria"/>
                <a:cs typeface="Cambria"/>
                <a:sym typeface="Cambria"/>
              </a:rPr>
              <a:t> current Energy Star Score is 60 out of 100, and the other high school in the district is 40 out of 100.  (Lowe</a:t>
            </a:r>
            <a:r>
              <a:rPr lang="en-US" sz="1600">
                <a:solidFill>
                  <a:schemeClr val="dk1"/>
                </a:solidFill>
                <a:latin typeface="Cambria"/>
                <a:ea typeface="Cambria"/>
                <a:cs typeface="Cambria"/>
                <a:sym typeface="Cambria"/>
              </a:rPr>
              <a:t>r score is better like golf.)  That shows we have lots of potential for improvement!</a:t>
            </a:r>
            <a:r>
              <a:rPr lang="en-US" sz="1600" b="0" i="0" u="none" strike="noStrike" cap="none">
                <a:solidFill>
                  <a:schemeClr val="dk1"/>
                </a:solidFill>
                <a:latin typeface="Cambria"/>
                <a:ea typeface="Cambria"/>
                <a:cs typeface="Cambria"/>
                <a:sym typeface="Cambria"/>
              </a:rPr>
              <a:t>  We </a:t>
            </a:r>
            <a:r>
              <a:rPr lang="en-US" sz="1600">
                <a:solidFill>
                  <a:schemeClr val="dk1"/>
                </a:solidFill>
                <a:latin typeface="Cambria"/>
                <a:ea typeface="Cambria"/>
                <a:cs typeface="Cambria"/>
                <a:sym typeface="Cambria"/>
              </a:rPr>
              <a:t>are currently formulating our</a:t>
            </a:r>
            <a:r>
              <a:rPr lang="en-US" sz="1600" b="0" i="0" u="none" strike="noStrike" cap="none">
                <a:solidFill>
                  <a:schemeClr val="dk1"/>
                </a:solidFill>
                <a:latin typeface="Cambria"/>
                <a:ea typeface="Cambria"/>
                <a:cs typeface="Cambria"/>
                <a:sym typeface="Cambria"/>
              </a:rPr>
              <a:t> recommendations </a:t>
            </a:r>
            <a:r>
              <a:rPr lang="en-US" sz="1600">
                <a:solidFill>
                  <a:schemeClr val="dk1"/>
                </a:solidFill>
                <a:latin typeface="Cambria"/>
                <a:ea typeface="Cambria"/>
                <a:cs typeface="Cambria"/>
                <a:sym typeface="Cambria"/>
              </a:rPr>
              <a:t>for the district</a:t>
            </a:r>
            <a:r>
              <a:rPr lang="en-US" sz="1600" b="0" i="0" u="none" strike="noStrike" cap="none">
                <a:solidFill>
                  <a:schemeClr val="dk1"/>
                </a:solidFill>
                <a:latin typeface="Cambria"/>
                <a:ea typeface="Cambria"/>
                <a:cs typeface="Cambria"/>
                <a:sym typeface="Cambria"/>
              </a:rPr>
              <a:t>.  </a:t>
            </a:r>
            <a:r>
              <a:rPr lang="en-US" sz="1600">
                <a:solidFill>
                  <a:schemeClr val="dk1"/>
                </a:solidFill>
                <a:latin typeface="Cambria"/>
                <a:ea typeface="Cambria"/>
                <a:cs typeface="Cambria"/>
                <a:sym typeface="Cambria"/>
              </a:rPr>
              <a:t>For this first round of funding, we are focusing on lighting as the lowest hanging fruit.  We have thousands of fixtures that need to be updated to LEDs in our building alone.  We are also proposing installation of solar panels on several buildings in the district.  We have also confirmed that we will have student representation on the next millage committee, which will request funds for a new furnace for the building among other capital improvements.</a:t>
            </a:r>
            <a:endParaRPr sz="1600" b="0" i="0" u="none" strike="noStrike" cap="none">
              <a:solidFill>
                <a:schemeClr val="dk1"/>
              </a:solidFill>
              <a:latin typeface="Cambria"/>
              <a:ea typeface="Cambria"/>
              <a:cs typeface="Cambria"/>
              <a:sym typeface="Cambria"/>
            </a:endParaRPr>
          </a:p>
          <a:p>
            <a:pPr marL="457200" marR="0" lvl="0" indent="0" algn="l" rtl="0">
              <a:lnSpc>
                <a:spcPct val="107916"/>
              </a:lnSpc>
              <a:spcBef>
                <a:spcPts val="800"/>
              </a:spcBef>
              <a:spcAft>
                <a:spcPts val="0"/>
              </a:spcAft>
              <a:buClr>
                <a:schemeClr val="dk1"/>
              </a:buClr>
              <a:buSzPts val="1100"/>
              <a:buFont typeface="Arial"/>
              <a:buNone/>
            </a:pPr>
            <a:r>
              <a:rPr lang="en-US" sz="1600" b="0" i="0" u="none" strike="noStrike" cap="none">
                <a:solidFill>
                  <a:schemeClr val="dk1"/>
                </a:solidFill>
                <a:latin typeface="Cambria"/>
                <a:ea typeface="Cambria"/>
                <a:cs typeface="Cambria"/>
                <a:sym typeface="Cambria"/>
              </a:rPr>
              <a:t>In addition, we have achieved hope.  And we cannot take that lightly.  Hope is not given; it is earned.  The reasons for hope are dwindling, but through our own action, we have inspired hope in others and in ourselves that we will be able to overcome the challenges that inevitably await us.</a:t>
            </a:r>
            <a:endParaRPr sz="1600" b="0" i="0" u="none" strike="noStrike" cap="none">
              <a:solidFill>
                <a:schemeClr val="dk1"/>
              </a:solidFill>
              <a:latin typeface="Cambria"/>
              <a:ea typeface="Cambria"/>
              <a:cs typeface="Cambria"/>
              <a:sym typeface="Cambria"/>
            </a:endParaRPr>
          </a:p>
          <a:p>
            <a:pPr marL="0" marR="0" lvl="0" indent="0" algn="l" rtl="0">
              <a:lnSpc>
                <a:spcPct val="100000"/>
              </a:lnSpc>
              <a:spcBef>
                <a:spcPts val="800"/>
              </a:spcBef>
              <a:spcAft>
                <a:spcPts val="0"/>
              </a:spcAft>
              <a:buClr>
                <a:srgbClr val="000000"/>
              </a:buClr>
              <a:buSzPts val="1400"/>
              <a:buFont typeface="Arial"/>
              <a:buNone/>
            </a:pPr>
            <a:endParaRPr b="0" i="0" u="none" strike="noStrike" cap="none">
              <a:solidFill>
                <a:srgbClr val="000000"/>
              </a:solidFill>
              <a:latin typeface="Arial"/>
              <a:ea typeface="Arial"/>
              <a:cs typeface="Arial"/>
              <a:sym typeface="Arial"/>
            </a:endParaRPr>
          </a:p>
        </p:txBody>
      </p:sp>
      <p:pic>
        <p:nvPicPr>
          <p:cNvPr id="206" name="Google Shape;206;p25"/>
          <p:cNvPicPr preferRelativeResize="0"/>
          <p:nvPr/>
        </p:nvPicPr>
        <p:blipFill rotWithShape="1">
          <a:blip r:embed="rId3">
            <a:alphaModFix/>
          </a:blip>
          <a:srcRect t="21626" b="12056"/>
          <a:stretch/>
        </p:blipFill>
        <p:spPr>
          <a:xfrm>
            <a:off x="5682400" y="4268100"/>
            <a:ext cx="3071449" cy="1512865"/>
          </a:xfrm>
          <a:prstGeom prst="rect">
            <a:avLst/>
          </a:prstGeom>
          <a:noFill/>
          <a:ln>
            <a:noFill/>
          </a:ln>
        </p:spPr>
      </p:pic>
      <p:pic>
        <p:nvPicPr>
          <p:cNvPr id="207" name="Google Shape;207;p25"/>
          <p:cNvPicPr preferRelativeResize="0"/>
          <p:nvPr/>
        </p:nvPicPr>
        <p:blipFill rotWithShape="1">
          <a:blip r:embed="rId4">
            <a:alphaModFix/>
          </a:blip>
          <a:srcRect/>
          <a:stretch/>
        </p:blipFill>
        <p:spPr>
          <a:xfrm>
            <a:off x="6443974" y="1490650"/>
            <a:ext cx="1941099" cy="23560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6"/>
          <p:cNvSpPr txBox="1"/>
          <p:nvPr/>
        </p:nvSpPr>
        <p:spPr>
          <a:xfrm>
            <a:off x="6553200" y="6202362"/>
            <a:ext cx="2133600" cy="53498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13</a:t>
            </a:fld>
            <a:endParaRPr sz="1400" b="0" i="0" u="none" strike="noStrike" cap="none">
              <a:solidFill>
                <a:srgbClr val="000000"/>
              </a:solidFill>
              <a:latin typeface="Arial"/>
              <a:ea typeface="Arial"/>
              <a:cs typeface="Arial"/>
              <a:sym typeface="Arial"/>
            </a:endParaRPr>
          </a:p>
        </p:txBody>
      </p:sp>
      <p:sp>
        <p:nvSpPr>
          <p:cNvPr id="213" name="Google Shape;213;p26"/>
          <p:cNvSpPr txBox="1">
            <a:spLocks noGrp="1"/>
          </p:cNvSpPr>
          <p:nvPr>
            <p:ph type="title"/>
          </p:nvPr>
        </p:nvSpPr>
        <p:spPr>
          <a:xfrm>
            <a:off x="319087" y="311150"/>
            <a:ext cx="850582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8040"/>
              </a:buClr>
              <a:buSzPts val="2200"/>
              <a:buFont typeface="Arial"/>
              <a:buNone/>
            </a:pPr>
            <a:r>
              <a:rPr lang="en-US" sz="2200" b="1" i="0" u="none">
                <a:solidFill>
                  <a:srgbClr val="008040"/>
                </a:solidFill>
                <a:latin typeface="Arial"/>
                <a:ea typeface="Arial"/>
                <a:cs typeface="Arial"/>
                <a:sym typeface="Arial"/>
              </a:rPr>
              <a:t>Disseminating Results: Sharing What We Have Learned</a:t>
            </a:r>
            <a:endParaRPr/>
          </a:p>
        </p:txBody>
      </p:sp>
      <p:sp>
        <p:nvSpPr>
          <p:cNvPr id="214" name="Google Shape;214;p26"/>
          <p:cNvSpPr txBox="1"/>
          <p:nvPr/>
        </p:nvSpPr>
        <p:spPr>
          <a:xfrm>
            <a:off x="0" y="571500"/>
            <a:ext cx="8824912" cy="3768300"/>
          </a:xfrm>
          <a:prstGeom prst="rect">
            <a:avLst/>
          </a:prstGeom>
          <a:noFill/>
          <a:ln>
            <a:noFill/>
          </a:ln>
        </p:spPr>
        <p:txBody>
          <a:bodyPr spcFirstLastPara="1" wrap="square" lIns="91425" tIns="91425" rIns="91425" bIns="91425" anchor="t" anchorCtr="0">
            <a:noAutofit/>
          </a:bodyPr>
          <a:lstStyle/>
          <a:p>
            <a:pPr marL="685800" marR="0" lvl="0" indent="-228600" algn="l" rtl="0">
              <a:lnSpc>
                <a:spcPct val="107916"/>
              </a:lnSpc>
              <a:spcBef>
                <a:spcPts val="0"/>
              </a:spcBef>
              <a:spcAft>
                <a:spcPts val="0"/>
              </a:spcAft>
              <a:buClr>
                <a:schemeClr val="dk1"/>
              </a:buClr>
              <a:buSzPts val="1100"/>
              <a:buFont typeface="Arial"/>
              <a:buAutoNum type="arabicParenR"/>
            </a:pPr>
            <a:r>
              <a:rPr lang="en-US" sz="1200" b="1" i="0" u="none" strike="noStrike" cap="none">
                <a:solidFill>
                  <a:schemeClr val="dk1"/>
                </a:solidFill>
                <a:latin typeface="Cambria"/>
                <a:ea typeface="Cambria"/>
                <a:cs typeface="Cambria"/>
                <a:sym typeface="Cambria"/>
              </a:rPr>
              <a:t>Congressman Fred Upton Meeting</a:t>
            </a:r>
            <a:endParaRPr/>
          </a:p>
          <a:p>
            <a:pPr marL="457200" marR="0" lvl="0" indent="0" algn="l" rtl="0">
              <a:lnSpc>
                <a:spcPct val="107916"/>
              </a:lnSpc>
              <a:spcBef>
                <a:spcPts val="0"/>
              </a:spcBef>
              <a:spcAft>
                <a:spcPts val="0"/>
              </a:spcAft>
              <a:buNone/>
            </a:pPr>
            <a:r>
              <a:rPr lang="en-US" sz="1200" b="0" i="0" u="none" strike="noStrike" cap="none">
                <a:solidFill>
                  <a:schemeClr val="dk1"/>
                </a:solidFill>
                <a:latin typeface="Cambria"/>
                <a:ea typeface="Cambria"/>
                <a:cs typeface="Cambria"/>
                <a:sym typeface="Cambria"/>
              </a:rPr>
              <a:t>The Kalamazoo Central Climate Advocates used their networks to contact the office of Congressman Fred Upton.  We have been assured of a meeting (although no firm date has yet been set) in March.  The goal is to share our model and scale our efforts to other districts across the state of Michigan.</a:t>
            </a:r>
            <a:endParaRPr/>
          </a:p>
          <a:p>
            <a:pPr marL="457200" marR="0" lvl="0" indent="0" algn="l" rtl="0">
              <a:lnSpc>
                <a:spcPct val="107916"/>
              </a:lnSpc>
              <a:spcBef>
                <a:spcPts val="0"/>
              </a:spcBef>
              <a:spcAft>
                <a:spcPts val="0"/>
              </a:spcAft>
              <a:buNone/>
            </a:pPr>
            <a:endParaRPr sz="400" b="0" i="0" u="none" strike="noStrike" cap="none">
              <a:solidFill>
                <a:schemeClr val="dk1"/>
              </a:solidFill>
              <a:latin typeface="Cambria"/>
              <a:ea typeface="Cambria"/>
              <a:cs typeface="Cambria"/>
              <a:sym typeface="Cambria"/>
            </a:endParaRPr>
          </a:p>
          <a:p>
            <a:pPr marL="457200" marR="0" lvl="0" indent="0" algn="l" rtl="0">
              <a:lnSpc>
                <a:spcPct val="107916"/>
              </a:lnSpc>
              <a:spcBef>
                <a:spcPts val="0"/>
              </a:spcBef>
              <a:spcAft>
                <a:spcPts val="0"/>
              </a:spcAft>
              <a:buClr>
                <a:schemeClr val="dk1"/>
              </a:buClr>
              <a:buSzPts val="1100"/>
              <a:buFont typeface="Arial"/>
              <a:buNone/>
            </a:pPr>
            <a:r>
              <a:rPr lang="en-US" sz="1200" b="1" i="0" u="none" strike="noStrike" cap="none">
                <a:solidFill>
                  <a:schemeClr val="dk1"/>
                </a:solidFill>
                <a:latin typeface="Cambria"/>
                <a:ea typeface="Cambria"/>
                <a:cs typeface="Cambria"/>
                <a:sym typeface="Cambria"/>
              </a:rPr>
              <a:t>2) Michigan Office of Climate and Energy</a:t>
            </a:r>
            <a:endParaRPr/>
          </a:p>
          <a:p>
            <a:pPr marL="457200" marR="0" lvl="0" indent="0" algn="l" rtl="0">
              <a:lnSpc>
                <a:spcPct val="107916"/>
              </a:lnSpc>
              <a:spcBef>
                <a:spcPts val="0"/>
              </a:spcBef>
              <a:spcAft>
                <a:spcPts val="0"/>
              </a:spcAft>
              <a:buNone/>
            </a:pPr>
            <a:r>
              <a:rPr lang="en-US" sz="1200" b="0" i="0" u="none" strike="noStrike" cap="none">
                <a:solidFill>
                  <a:schemeClr val="dk1"/>
                </a:solidFill>
                <a:latin typeface="Cambria"/>
                <a:ea typeface="Cambria"/>
                <a:cs typeface="Cambria"/>
                <a:sym typeface="Cambria"/>
              </a:rPr>
              <a:t>Governor Whitmer created the Office of Climate and Energy in February 2019 via Executive Order 2019-6.  Head of that office, Climate and Energy Advisor Dr. Brandy Brown, has agreed to highlight the work of the two Lexus Eco-Competition winning teams from Michigan as a model of student engagement for the state to see.  We were able to reach Dr. Brown because of our relationship-building efforts.  We hosted Dr. Brown as the keynote speaker at one of our Fridays for Future Climate Events earlier this year.</a:t>
            </a:r>
            <a:endParaRPr/>
          </a:p>
          <a:p>
            <a:pPr marL="457200" marR="0" lvl="0" indent="0" algn="l" rtl="0">
              <a:lnSpc>
                <a:spcPct val="107916"/>
              </a:lnSpc>
              <a:spcBef>
                <a:spcPts val="0"/>
              </a:spcBef>
              <a:spcAft>
                <a:spcPts val="0"/>
              </a:spcAft>
              <a:buNone/>
            </a:pPr>
            <a:endParaRPr sz="400" b="0" i="0" u="none" strike="noStrike" cap="none">
              <a:solidFill>
                <a:schemeClr val="dk1"/>
              </a:solidFill>
              <a:latin typeface="Cambria"/>
              <a:ea typeface="Cambria"/>
              <a:cs typeface="Cambria"/>
              <a:sym typeface="Cambria"/>
            </a:endParaRPr>
          </a:p>
          <a:p>
            <a:pPr marL="457200" marR="0" lvl="0" indent="0" algn="l" rtl="0">
              <a:lnSpc>
                <a:spcPct val="107916"/>
              </a:lnSpc>
              <a:spcBef>
                <a:spcPts val="0"/>
              </a:spcBef>
              <a:spcAft>
                <a:spcPts val="0"/>
              </a:spcAft>
              <a:buNone/>
            </a:pPr>
            <a:r>
              <a:rPr lang="en-US" sz="1200" b="1" i="0" u="none" strike="noStrike" cap="none">
                <a:solidFill>
                  <a:schemeClr val="dk1"/>
                </a:solidFill>
                <a:latin typeface="Cambria"/>
                <a:ea typeface="Cambria"/>
                <a:cs typeface="Cambria"/>
                <a:sym typeface="Cambria"/>
              </a:rPr>
              <a:t>3) Consumers PR and Channel 3 News</a:t>
            </a:r>
            <a:endParaRPr/>
          </a:p>
          <a:p>
            <a:pPr marL="457200" marR="0" lvl="0" indent="0" algn="l" rtl="0">
              <a:lnSpc>
                <a:spcPct val="107916"/>
              </a:lnSpc>
              <a:spcBef>
                <a:spcPts val="0"/>
              </a:spcBef>
              <a:spcAft>
                <a:spcPts val="0"/>
              </a:spcAft>
              <a:buNone/>
            </a:pPr>
            <a:r>
              <a:rPr lang="en-US" sz="1200" b="0" i="0" u="none" strike="noStrike" cap="none">
                <a:solidFill>
                  <a:schemeClr val="dk1"/>
                </a:solidFill>
                <a:latin typeface="Cambria"/>
                <a:ea typeface="Cambria"/>
                <a:cs typeface="Cambria"/>
                <a:sym typeface="Cambria"/>
              </a:rPr>
              <a:t>We partnered with Consumers Energy Public Relations Department to publicize our work together.</a:t>
            </a:r>
            <a:endParaRPr/>
          </a:p>
          <a:p>
            <a:pPr marL="457200" marR="0" lvl="0" indent="0" algn="l" rtl="0">
              <a:lnSpc>
                <a:spcPct val="107916"/>
              </a:lnSpc>
              <a:spcBef>
                <a:spcPts val="0"/>
              </a:spcBef>
              <a:spcAft>
                <a:spcPts val="0"/>
              </a:spcAft>
              <a:buNone/>
            </a:pPr>
            <a:r>
              <a:rPr lang="en-US" sz="1200" b="0" i="0" u="sng" strike="noStrike" cap="none">
                <a:solidFill>
                  <a:schemeClr val="hlink"/>
                </a:solidFill>
                <a:latin typeface="Cambria"/>
                <a:ea typeface="Cambria"/>
                <a:cs typeface="Cambria"/>
                <a:sym typeface="Cambria"/>
                <a:hlinkClick r:id="rId3"/>
              </a:rPr>
              <a:t>https://wwmt.com/news/local/kps-students-work-with-consumers-energy-to-win-national-prize-in-lexus-eco-challenge</a:t>
            </a:r>
            <a:endParaRPr sz="1200" b="0" i="0" u="none" strike="noStrike" cap="none">
              <a:solidFill>
                <a:schemeClr val="dk1"/>
              </a:solidFill>
              <a:latin typeface="Cambria"/>
              <a:ea typeface="Cambria"/>
              <a:cs typeface="Cambria"/>
              <a:sym typeface="Cambria"/>
            </a:endParaRPr>
          </a:p>
          <a:p>
            <a:pPr marL="457200" marR="0" lvl="0" indent="0" algn="l" rtl="0">
              <a:lnSpc>
                <a:spcPct val="107916"/>
              </a:lnSpc>
              <a:spcBef>
                <a:spcPts val="0"/>
              </a:spcBef>
              <a:spcAft>
                <a:spcPts val="0"/>
              </a:spcAft>
              <a:buNone/>
            </a:pPr>
            <a:endParaRPr sz="400" b="0" i="0" u="none" strike="noStrike" cap="none">
              <a:solidFill>
                <a:schemeClr val="dk1"/>
              </a:solidFill>
              <a:latin typeface="Cambria"/>
              <a:ea typeface="Cambria"/>
              <a:cs typeface="Cambria"/>
              <a:sym typeface="Cambria"/>
            </a:endParaRPr>
          </a:p>
          <a:p>
            <a:pPr marL="457200" marR="0" lvl="0" indent="0" algn="l" rtl="0">
              <a:lnSpc>
                <a:spcPct val="107916"/>
              </a:lnSpc>
              <a:spcBef>
                <a:spcPts val="0"/>
              </a:spcBef>
              <a:spcAft>
                <a:spcPts val="0"/>
              </a:spcAft>
              <a:buNone/>
            </a:pPr>
            <a:r>
              <a:rPr lang="en-US" sz="1200" b="1" i="0" u="none" strike="noStrike" cap="none">
                <a:solidFill>
                  <a:schemeClr val="dk1"/>
                </a:solidFill>
                <a:latin typeface="Cambria"/>
                <a:ea typeface="Cambria"/>
                <a:cs typeface="Cambria"/>
                <a:sym typeface="Cambria"/>
              </a:rPr>
              <a:t>4) Kalamazoo Central Hunger Strike / Vegan Week</a:t>
            </a:r>
            <a:endParaRPr/>
          </a:p>
          <a:p>
            <a:pPr marL="457200" marR="0" lvl="0" indent="0" algn="l" rtl="0">
              <a:lnSpc>
                <a:spcPct val="107916"/>
              </a:lnSpc>
              <a:spcBef>
                <a:spcPts val="0"/>
              </a:spcBef>
              <a:spcAft>
                <a:spcPts val="0"/>
              </a:spcAft>
              <a:buNone/>
            </a:pPr>
            <a:r>
              <a:rPr lang="en-US" sz="1200" b="0" i="0" u="none" strike="noStrike" cap="none">
                <a:solidFill>
                  <a:schemeClr val="dk1"/>
                </a:solidFill>
                <a:latin typeface="Cambria"/>
                <a:ea typeface="Cambria"/>
                <a:cs typeface="Cambria"/>
                <a:sym typeface="Cambria"/>
              </a:rPr>
              <a:t>Josh Gottlieb, Kalamazoo Central Climate Advocates Advisor, will be holding a 1-week hunger strike culminating on Earth Day, 2020.  Students at Kalamazoo Central High School will be encouraged to participate by eating Vegan for the week.  There will be announcements at the school each day to raise awareness of climate change issues, and the hunger strike will be publicized through local media as well.</a:t>
            </a:r>
            <a:endParaRPr/>
          </a:p>
          <a:p>
            <a:pPr marL="457200" marR="0" lvl="0" indent="0" algn="l" rtl="0">
              <a:lnSpc>
                <a:spcPct val="107916"/>
              </a:lnSpc>
              <a:spcBef>
                <a:spcPts val="0"/>
              </a:spcBef>
              <a:spcAft>
                <a:spcPts val="0"/>
              </a:spcAft>
              <a:buNone/>
            </a:pPr>
            <a:endParaRPr sz="400" b="0" i="0" u="none" strike="noStrike" cap="none">
              <a:solidFill>
                <a:schemeClr val="dk1"/>
              </a:solidFill>
              <a:latin typeface="Cambria"/>
              <a:ea typeface="Cambria"/>
              <a:cs typeface="Cambria"/>
              <a:sym typeface="Cambria"/>
            </a:endParaRPr>
          </a:p>
          <a:p>
            <a:pPr marL="457200" marR="0" lvl="0" indent="0" algn="l" rtl="0">
              <a:lnSpc>
                <a:spcPct val="107916"/>
              </a:lnSpc>
              <a:spcBef>
                <a:spcPts val="0"/>
              </a:spcBef>
              <a:spcAft>
                <a:spcPts val="0"/>
              </a:spcAft>
              <a:buNone/>
            </a:pPr>
            <a:r>
              <a:rPr lang="en-US" sz="1200" b="1" i="0" u="none" strike="noStrike" cap="none">
                <a:solidFill>
                  <a:schemeClr val="dk1"/>
                </a:solidFill>
                <a:latin typeface="Cambria"/>
                <a:ea typeface="Cambria"/>
                <a:cs typeface="Cambria"/>
                <a:sym typeface="Cambria"/>
              </a:rPr>
              <a:t>5) </a:t>
            </a:r>
            <a:r>
              <a:rPr lang="en-US" sz="1200" b="1" i="0" u="none" strike="noStrike" cap="none">
                <a:solidFill>
                  <a:srgbClr val="000000"/>
                </a:solidFill>
                <a:latin typeface="Cambria"/>
                <a:ea typeface="Cambria"/>
                <a:cs typeface="Cambria"/>
                <a:sym typeface="Cambria"/>
              </a:rPr>
              <a:t>Michigan Battle of the Buildings </a:t>
            </a:r>
            <a:r>
              <a:rPr lang="en-US" sz="1200" b="0" i="0" u="sng" strike="noStrike" cap="none">
                <a:solidFill>
                  <a:schemeClr val="hlink"/>
                </a:solidFill>
                <a:latin typeface="Cambria"/>
                <a:ea typeface="Cambria"/>
                <a:cs typeface="Cambria"/>
                <a:sym typeface="Cambria"/>
                <a:hlinkClick r:id="rId4"/>
              </a:rPr>
              <a:t>https://michiganbattleofthebuildings.org/</a:t>
            </a:r>
            <a:endParaRPr sz="1200" b="0" i="0" u="none" strike="noStrike" cap="none">
              <a:solidFill>
                <a:srgbClr val="000000"/>
              </a:solidFill>
              <a:latin typeface="Cambria"/>
              <a:ea typeface="Cambria"/>
              <a:cs typeface="Cambria"/>
              <a:sym typeface="Cambria"/>
            </a:endParaRPr>
          </a:p>
          <a:p>
            <a:pPr marL="457200" marR="0" lvl="0" indent="0" algn="l" rtl="0">
              <a:lnSpc>
                <a:spcPct val="107916"/>
              </a:lnSpc>
              <a:spcBef>
                <a:spcPts val="0"/>
              </a:spcBef>
              <a:spcAft>
                <a:spcPts val="0"/>
              </a:spcAft>
              <a:buNone/>
            </a:pPr>
            <a:r>
              <a:rPr lang="en-US" sz="1200" b="0" i="0" u="none" strike="noStrike" cap="none">
                <a:solidFill>
                  <a:schemeClr val="dk1"/>
                </a:solidFill>
                <a:latin typeface="Cambria"/>
                <a:ea typeface="Cambria"/>
                <a:cs typeface="Cambria"/>
                <a:sym typeface="Cambria"/>
              </a:rPr>
              <a:t>The Kalamazoo Central Climate Advocates have entered Kalamazoo Central High School in the Michigan Battle of the Buildings.  We are also enlisting other schools and other districts to join next year’s competition!</a:t>
            </a:r>
            <a:endParaRPr/>
          </a:p>
          <a:p>
            <a:pPr marL="457200" marR="0" lvl="0" indent="0" algn="l" rtl="0">
              <a:lnSpc>
                <a:spcPct val="107916"/>
              </a:lnSpc>
              <a:spcBef>
                <a:spcPts val="0"/>
              </a:spcBef>
              <a:spcAft>
                <a:spcPts val="0"/>
              </a:spcAft>
              <a:buNone/>
            </a:pPr>
            <a:endParaRPr sz="400" b="0" i="0" u="none" strike="noStrike" cap="none">
              <a:solidFill>
                <a:schemeClr val="dk1"/>
              </a:solidFill>
              <a:latin typeface="Cambria"/>
              <a:ea typeface="Cambria"/>
              <a:cs typeface="Cambria"/>
              <a:sym typeface="Cambria"/>
            </a:endParaRPr>
          </a:p>
          <a:p>
            <a:pPr marL="457200" marR="0" lvl="0" indent="0" algn="l" rtl="0">
              <a:lnSpc>
                <a:spcPct val="107916"/>
              </a:lnSpc>
              <a:spcBef>
                <a:spcPts val="0"/>
              </a:spcBef>
              <a:spcAft>
                <a:spcPts val="0"/>
              </a:spcAft>
              <a:buNone/>
            </a:pPr>
            <a:r>
              <a:rPr lang="en-US" sz="1200" b="1" i="0" u="none" strike="noStrike" cap="none">
                <a:solidFill>
                  <a:schemeClr val="dk1"/>
                </a:solidFill>
                <a:latin typeface="Cambria"/>
                <a:ea typeface="Cambria"/>
                <a:cs typeface="Cambria"/>
                <a:sym typeface="Cambria"/>
              </a:rPr>
              <a:t>6) Tracy Samilton, Michigan Radio – Stateside</a:t>
            </a:r>
            <a:endParaRPr/>
          </a:p>
          <a:p>
            <a:pPr marL="457200" marR="0" lvl="0" indent="0" algn="l" rtl="0">
              <a:lnSpc>
                <a:spcPct val="107916"/>
              </a:lnSpc>
              <a:spcBef>
                <a:spcPts val="0"/>
              </a:spcBef>
              <a:spcAft>
                <a:spcPts val="0"/>
              </a:spcAft>
              <a:buNone/>
            </a:pPr>
            <a:r>
              <a:rPr lang="en-US" sz="1200" b="0" i="0" u="none" strike="noStrike" cap="none">
                <a:solidFill>
                  <a:srgbClr val="000000"/>
                </a:solidFill>
                <a:latin typeface="Cambria"/>
                <a:ea typeface="Cambria"/>
                <a:cs typeface="Cambria"/>
                <a:sym typeface="Cambria"/>
              </a:rPr>
              <a:t>After hearing her reporting on climate issues, the Kalamazoo Central Climate Advocates reached out to Tracy Samilton at Michigan Public Radio.  She has informed us that she wants to do several features on the work we are doing, including a feature on Stateside, which is played across the State of Michigan.</a:t>
            </a:r>
            <a:endParaRPr/>
          </a:p>
          <a:p>
            <a:pPr marL="457200" marR="0" lvl="0" indent="0" algn="l" rtl="0">
              <a:lnSpc>
                <a:spcPct val="107916"/>
              </a:lnSpc>
              <a:spcBef>
                <a:spcPts val="0"/>
              </a:spcBef>
              <a:spcAft>
                <a:spcPts val="0"/>
              </a:spcAft>
              <a:buNone/>
            </a:pPr>
            <a:endParaRPr sz="400" b="0" i="0" u="none" strike="noStrike" cap="none">
              <a:solidFill>
                <a:srgbClr val="000000"/>
              </a:solidFill>
              <a:latin typeface="Cambria"/>
              <a:ea typeface="Cambria"/>
              <a:cs typeface="Cambria"/>
              <a:sym typeface="Cambria"/>
            </a:endParaRPr>
          </a:p>
          <a:p>
            <a:pPr marL="457200" marR="0" lvl="0" indent="0" algn="l" rtl="0">
              <a:lnSpc>
                <a:spcPct val="107916"/>
              </a:lnSpc>
              <a:spcBef>
                <a:spcPts val="0"/>
              </a:spcBef>
              <a:spcAft>
                <a:spcPts val="0"/>
              </a:spcAft>
              <a:buNone/>
            </a:pPr>
            <a:r>
              <a:rPr lang="en-US" sz="1200" b="1" i="0" u="none" strike="noStrike" cap="none">
                <a:solidFill>
                  <a:srgbClr val="000000"/>
                </a:solidFill>
                <a:latin typeface="Cambria"/>
                <a:ea typeface="Cambria"/>
                <a:cs typeface="Cambria"/>
                <a:sym typeface="Cambria"/>
              </a:rPr>
              <a:t>7) </a:t>
            </a:r>
            <a:r>
              <a:rPr lang="en-US" sz="1200" b="1" i="0" u="none" strike="noStrike" cap="none">
                <a:solidFill>
                  <a:schemeClr val="dk1"/>
                </a:solidFill>
                <a:latin typeface="Cambria"/>
                <a:ea typeface="Cambria"/>
                <a:cs typeface="Cambria"/>
                <a:sym typeface="Cambria"/>
              </a:rPr>
              <a:t>Kalamazoo Gazette Story</a:t>
            </a:r>
            <a:endParaRPr/>
          </a:p>
          <a:p>
            <a:pPr marL="457200" marR="0" lvl="0" indent="0" algn="l" rtl="0">
              <a:lnSpc>
                <a:spcPct val="107916"/>
              </a:lnSpc>
              <a:spcBef>
                <a:spcPts val="0"/>
              </a:spcBef>
              <a:spcAft>
                <a:spcPts val="0"/>
              </a:spcAft>
              <a:buNone/>
            </a:pPr>
            <a:r>
              <a:rPr lang="en-US" sz="1200" b="0" i="0" u="none" strike="noStrike" cap="none">
                <a:solidFill>
                  <a:srgbClr val="000000"/>
                </a:solidFill>
                <a:latin typeface="Cambria"/>
                <a:ea typeface="Cambria"/>
                <a:cs typeface="Cambria"/>
                <a:sym typeface="Cambria"/>
              </a:rPr>
              <a:t>Jocelyn Kalsmith with Mind Over Media PR is working with the Kalamazoo Gazette to run </a:t>
            </a:r>
            <a:endParaRPr/>
          </a:p>
          <a:p>
            <a:pPr marL="457200" marR="0" lvl="0" indent="0" algn="l" rtl="0">
              <a:lnSpc>
                <a:spcPct val="107916"/>
              </a:lnSpc>
              <a:spcBef>
                <a:spcPts val="0"/>
              </a:spcBef>
              <a:spcAft>
                <a:spcPts val="0"/>
              </a:spcAft>
              <a:buNone/>
            </a:pPr>
            <a:r>
              <a:rPr lang="en-US" sz="1200" b="0" i="0" u="none" strike="noStrike" cap="none">
                <a:solidFill>
                  <a:srgbClr val="000000"/>
                </a:solidFill>
                <a:latin typeface="Cambria"/>
                <a:ea typeface="Cambria"/>
                <a:cs typeface="Cambria"/>
                <a:sym typeface="Cambria"/>
              </a:rPr>
              <a:t>a story about the work of the Kalamazoo Central Climate Advocates.</a:t>
            </a:r>
            <a:endParaRPr/>
          </a:p>
          <a:p>
            <a:pPr marL="457200" marR="0" lvl="0" indent="0" algn="l" rtl="0">
              <a:lnSpc>
                <a:spcPct val="107916"/>
              </a:lnSpc>
              <a:spcBef>
                <a:spcPts val="0"/>
              </a:spcBef>
              <a:spcAft>
                <a:spcPts val="0"/>
              </a:spcAft>
              <a:buNone/>
            </a:pPr>
            <a:endParaRPr sz="1200" b="0" i="0" u="none" strike="noStrike" cap="none">
              <a:solidFill>
                <a:schemeClr val="dk1"/>
              </a:solidFill>
              <a:latin typeface="Cambria"/>
              <a:ea typeface="Cambria"/>
              <a:cs typeface="Cambria"/>
              <a:sym typeface="Cambria"/>
            </a:endParaRPr>
          </a:p>
          <a:p>
            <a:pPr marL="457200" marR="0" lvl="0" indent="0" algn="l" rtl="0">
              <a:lnSpc>
                <a:spcPct val="107916"/>
              </a:lnSpc>
              <a:spcBef>
                <a:spcPts val="0"/>
              </a:spcBef>
              <a:spcAft>
                <a:spcPts val="0"/>
              </a:spcAft>
              <a:buNone/>
            </a:pPr>
            <a:endParaRPr sz="1200" b="0" i="0" u="none" strike="noStrike" cap="none">
              <a:solidFill>
                <a:srgbClr val="000000"/>
              </a:solidFill>
              <a:latin typeface="Cambria"/>
              <a:ea typeface="Cambria"/>
              <a:cs typeface="Cambria"/>
              <a:sym typeface="Cambria"/>
            </a:endParaRPr>
          </a:p>
          <a:p>
            <a:pPr marL="457200" marR="0" lvl="0" indent="0" algn="l" rtl="0">
              <a:lnSpc>
                <a:spcPct val="107916"/>
              </a:lnSpc>
              <a:spcBef>
                <a:spcPts val="0"/>
              </a:spcBef>
              <a:spcAft>
                <a:spcPts val="0"/>
              </a:spcAft>
              <a:buNone/>
            </a:pPr>
            <a:endParaRPr sz="1200" b="0" i="0" u="none" strike="noStrike" cap="none">
              <a:solidFill>
                <a:schemeClr val="dk1"/>
              </a:solidFill>
              <a:latin typeface="Cambria"/>
              <a:ea typeface="Cambria"/>
              <a:cs typeface="Cambria"/>
              <a:sym typeface="Cambria"/>
            </a:endParaRPr>
          </a:p>
          <a:p>
            <a:pPr marL="457200" marR="0" lvl="0" indent="0" algn="l" rtl="0">
              <a:lnSpc>
                <a:spcPct val="107916"/>
              </a:lnSpc>
              <a:spcBef>
                <a:spcPts val="0"/>
              </a:spcBef>
              <a:spcAft>
                <a:spcPts val="0"/>
              </a:spcAft>
              <a:buClr>
                <a:schemeClr val="dk1"/>
              </a:buClr>
              <a:buSzPts val="1100"/>
              <a:buFont typeface="Arial"/>
              <a:buNone/>
            </a:pPr>
            <a:endParaRPr sz="1800" b="0" i="0" u="none" strike="noStrike" cap="none">
              <a:solidFill>
                <a:schemeClr val="dk1"/>
              </a:solidFill>
              <a:latin typeface="Cambria"/>
              <a:ea typeface="Cambria"/>
              <a:cs typeface="Cambria"/>
              <a:sym typeface="Cambria"/>
            </a:endParaRPr>
          </a:p>
          <a:p>
            <a:pPr marL="457200" marR="0" lvl="0" indent="0" algn="l" rtl="0">
              <a:lnSpc>
                <a:spcPct val="107916"/>
              </a:lnSpc>
              <a:spcBef>
                <a:spcPts val="0"/>
              </a:spcBef>
              <a:spcAft>
                <a:spcPts val="0"/>
              </a:spcAft>
              <a:buClr>
                <a:schemeClr val="dk1"/>
              </a:buClr>
              <a:buSzPts val="1100"/>
              <a:buFont typeface="Arial"/>
              <a:buNone/>
            </a:pPr>
            <a:endParaRPr sz="1800" b="0" i="0" u="none" strike="noStrike" cap="none">
              <a:solidFill>
                <a:schemeClr val="dk1"/>
              </a:solidFill>
              <a:latin typeface="Cambria"/>
              <a:ea typeface="Cambria"/>
              <a:cs typeface="Cambria"/>
              <a:sym typeface="Cambria"/>
            </a:endParaRPr>
          </a:p>
          <a:p>
            <a:pPr marL="0" marR="0" lvl="0" indent="0" algn="l" rtl="0">
              <a:lnSpc>
                <a:spcPct val="100000"/>
              </a:lnSpc>
              <a:spcBef>
                <a:spcPts val="80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7"/>
          <p:cNvSpPr txBox="1"/>
          <p:nvPr/>
        </p:nvSpPr>
        <p:spPr>
          <a:xfrm>
            <a:off x="6553200" y="6202362"/>
            <a:ext cx="2133600" cy="53498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
        <p:nvSpPr>
          <p:cNvPr id="220" name="Google Shape;220;p27"/>
          <p:cNvSpPr txBox="1">
            <a:spLocks noGrp="1"/>
          </p:cNvSpPr>
          <p:nvPr>
            <p:ph type="title"/>
          </p:nvPr>
        </p:nvSpPr>
        <p:spPr>
          <a:xfrm>
            <a:off x="319087" y="311150"/>
            <a:ext cx="8505825" cy="431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8040"/>
              </a:buClr>
              <a:buSzPts val="2200"/>
              <a:buFont typeface="Arial"/>
              <a:buNone/>
            </a:pPr>
            <a:r>
              <a:rPr lang="en-US" sz="2200" b="1" i="0" u="none">
                <a:solidFill>
                  <a:srgbClr val="008040"/>
                </a:solidFill>
                <a:latin typeface="Arial"/>
                <a:ea typeface="Arial"/>
                <a:cs typeface="Arial"/>
                <a:sym typeface="Arial"/>
              </a:rPr>
              <a:t>Disseminating Results: The Kalamazoo Voting Initiative!</a:t>
            </a:r>
            <a:endParaRPr/>
          </a:p>
        </p:txBody>
      </p:sp>
      <p:sp>
        <p:nvSpPr>
          <p:cNvPr id="221" name="Google Shape;221;p27"/>
          <p:cNvSpPr/>
          <p:nvPr/>
        </p:nvSpPr>
        <p:spPr>
          <a:xfrm>
            <a:off x="274319" y="909791"/>
            <a:ext cx="8595360" cy="518603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The Kalamazoo Central Climate Advocates have had many conversations about the best and most impactful ways to share what we have learned with our community.  We decided that we need to apply that learning to the political sphere.  The best way to help mitigate climate change is to help climate advocates get elected both locally and nationally.  </a:t>
            </a:r>
            <a:r>
              <a:rPr lang="en-US" sz="1100" b="1" i="0" u="none" strike="noStrike" cap="none" dirty="0">
                <a:solidFill>
                  <a:schemeClr val="dk1"/>
                </a:solidFill>
                <a:latin typeface="Arial"/>
                <a:ea typeface="Arial"/>
                <a:cs typeface="Arial"/>
                <a:sym typeface="Arial"/>
              </a:rPr>
              <a:t>To that end, we designed and implemented The Kalamazoo Voter Turnout Initiative.  </a:t>
            </a:r>
            <a:endParaRPr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Premise: Most people want to leave a livable planet to their children, so the more people who vote, the better off the climate will be.</a:t>
            </a:r>
            <a:endParaRPr sz="1100" b="1"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Dewey said the proper function of a school was to produce democratic citizens, citizens who not only participate in democracy as it is but help it evolve into what it could and should become.  But the democratic effect of a school does not end with its students.  The school is one of the central organizing institutions for the community.  Education is democratizing.  It is the means by which all citizens are afforded opportunity to thrive in society.  But it must also, therefore, be a tool to empower that democracy.  And it must be a mouthpiece to amplify those voices that too often go unheard.</a:t>
            </a:r>
            <a:endParaRPr dirty="0"/>
          </a:p>
          <a:p>
            <a:pPr marL="0" marR="0" lvl="0" indent="0" algn="l" rtl="0">
              <a:lnSpc>
                <a:spcPct val="100000"/>
              </a:lnSpc>
              <a:spcBef>
                <a:spcPts val="0"/>
              </a:spcBef>
              <a:spcAft>
                <a:spcPts val="0"/>
              </a:spcAft>
              <a:buClr>
                <a:srgbClr val="000000"/>
              </a:buClr>
              <a:buSzPts val="800"/>
              <a:buFont typeface="Arial"/>
              <a:buNone/>
            </a:pPr>
            <a:endParaRPr sz="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This is a time of great potential but also great uncertainty.  Whatever your personal political affiliation, we can all agree that it is important for </a:t>
            </a:r>
            <a:r>
              <a:rPr lang="en-US" sz="1100" b="0" i="1" u="none" strike="noStrike" cap="none" dirty="0">
                <a:solidFill>
                  <a:schemeClr val="dk1"/>
                </a:solidFill>
                <a:latin typeface="Arial"/>
                <a:ea typeface="Arial"/>
                <a:cs typeface="Arial"/>
                <a:sym typeface="Arial"/>
              </a:rPr>
              <a:t>ALL</a:t>
            </a:r>
            <a:r>
              <a:rPr lang="en-US" sz="1100" b="0" i="0" u="none" strike="noStrike" cap="none" dirty="0">
                <a:solidFill>
                  <a:schemeClr val="dk1"/>
                </a:solidFill>
                <a:latin typeface="Arial"/>
                <a:ea typeface="Arial"/>
                <a:cs typeface="Arial"/>
                <a:sym typeface="Arial"/>
              </a:rPr>
              <a:t> people's voices to be heard as we make decisions that will surely affect all people.  To that end, we are coming together and making history.  The students of Kalamazoo Public Schools, across every school in the district, are calling upon the greater Kalamazoo community to set a new record for voter turnout in the November election?  The goal is for the city of Kalamazoo, organized and inspired by its young citizen leaders to set a new record of 90% voter turnout?  </a:t>
            </a:r>
            <a:endParaRPr dirty="0"/>
          </a:p>
          <a:p>
            <a:pPr marL="0" marR="0" lvl="0" indent="0" algn="l" rtl="0">
              <a:lnSpc>
                <a:spcPct val="100000"/>
              </a:lnSpc>
              <a:spcBef>
                <a:spcPts val="0"/>
              </a:spcBef>
              <a:spcAft>
                <a:spcPts val="0"/>
              </a:spcAft>
              <a:buClr>
                <a:srgbClr val="000000"/>
              </a:buClr>
              <a:buSzPts val="800"/>
              <a:buFont typeface="Arial"/>
              <a:buNone/>
            </a:pPr>
            <a:endParaRPr sz="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We have families on almost every block in the city.  We will invite and empower those families to be ambassadors who take ownership of their neighborhood.  At least one student and his or her family from each block will be named "block leader."  </a:t>
            </a:r>
            <a:endParaRPr dirty="0"/>
          </a:p>
          <a:p>
            <a:pPr marL="0" marR="0" lvl="0" indent="0" algn="l" rtl="0">
              <a:lnSpc>
                <a:spcPct val="100000"/>
              </a:lnSpc>
              <a:spcBef>
                <a:spcPts val="0"/>
              </a:spcBef>
              <a:spcAft>
                <a:spcPts val="0"/>
              </a:spcAft>
              <a:buClr>
                <a:srgbClr val="000000"/>
              </a:buClr>
              <a:buSzPts val="800"/>
              <a:buFont typeface="Arial"/>
              <a:buNone/>
            </a:pPr>
            <a:endParaRPr sz="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Each block leader will be responsible for the 20 or 30 homes on his or her block and will be trained to do the following:</a:t>
            </a:r>
            <a:endParaRPr dirty="0"/>
          </a:p>
          <a:p>
            <a:pPr marL="0" marR="0" lvl="0" indent="0" algn="l" rtl="0">
              <a:lnSpc>
                <a:spcPct val="100000"/>
              </a:lnSpc>
              <a:spcBef>
                <a:spcPts val="0"/>
              </a:spcBef>
              <a:spcAft>
                <a:spcPts val="0"/>
              </a:spcAft>
              <a:buClr>
                <a:srgbClr val="000000"/>
              </a:buClr>
              <a:buSzPts val="800"/>
              <a:buFont typeface="Arial"/>
              <a:buNone/>
            </a:pPr>
            <a:endParaRPr sz="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1) Distribute unbiased candidate information from the League of Women Voters, </a:t>
            </a:r>
            <a:r>
              <a:rPr lang="en-US" sz="1100" b="1" i="0" u="none" strike="noStrike" cap="none" dirty="0">
                <a:solidFill>
                  <a:schemeClr val="dk1"/>
                </a:solidFill>
                <a:latin typeface="Arial"/>
                <a:ea typeface="Arial"/>
                <a:cs typeface="Arial"/>
                <a:sym typeface="Arial"/>
              </a:rPr>
              <a:t>including candidates’ records on climate issues.</a:t>
            </a:r>
            <a:endParaRPr dirty="0"/>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2</a:t>
            </a:r>
            <a:r>
              <a:rPr lang="en-US" sz="1100" b="0" i="0" u="none" strike="noStrike" cap="none" dirty="0" smtClean="0">
                <a:solidFill>
                  <a:schemeClr val="dk1"/>
                </a:solidFill>
                <a:latin typeface="Arial"/>
                <a:ea typeface="Arial"/>
                <a:cs typeface="Arial"/>
                <a:sym typeface="Arial"/>
              </a:rPr>
              <a:t>) Get people registered to vote if necessary.</a:t>
            </a:r>
          </a:p>
          <a:p>
            <a:pPr marL="0" marR="0" lvl="0" indent="0" algn="l" rtl="0">
              <a:lnSpc>
                <a:spcPct val="100000"/>
              </a:lnSpc>
              <a:spcBef>
                <a:spcPts val="0"/>
              </a:spcBef>
              <a:spcAft>
                <a:spcPts val="0"/>
              </a:spcAft>
              <a:buClr>
                <a:schemeClr val="dk1"/>
              </a:buClr>
              <a:buSzPts val="1100"/>
              <a:buFont typeface="Arial"/>
              <a:buNone/>
            </a:pPr>
            <a:r>
              <a:rPr lang="en-US" sz="1100" dirty="0" smtClean="0">
                <a:solidFill>
                  <a:schemeClr val="dk1"/>
                </a:solidFill>
              </a:rPr>
              <a:t>3)</a:t>
            </a:r>
            <a:r>
              <a:rPr lang="en-US" sz="1100" b="0" i="0" u="none" strike="noStrike" cap="none" dirty="0" smtClean="0">
                <a:solidFill>
                  <a:schemeClr val="dk1"/>
                </a:solidFill>
                <a:latin typeface="Arial"/>
                <a:ea typeface="Arial"/>
                <a:cs typeface="Arial"/>
                <a:sym typeface="Arial"/>
              </a:rPr>
              <a:t> </a:t>
            </a:r>
            <a:r>
              <a:rPr lang="en-US" sz="1100" b="0" i="0" u="none" strike="noStrike" cap="none" dirty="0">
                <a:solidFill>
                  <a:schemeClr val="dk1"/>
                </a:solidFill>
                <a:latin typeface="Arial"/>
                <a:ea typeface="Arial"/>
                <a:cs typeface="Arial"/>
                <a:sym typeface="Arial"/>
              </a:rPr>
              <a:t>Answer any questions about the voting process.</a:t>
            </a:r>
            <a:endParaRPr dirty="0"/>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3) Offer support to receive an absentee ballot if desired, so citizens could vote from the comfort of their own home.</a:t>
            </a:r>
            <a:endParaRPr dirty="0"/>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4) Check in before election day to confirm absentee ballot was submitted or answer any further questions.</a:t>
            </a:r>
            <a:endParaRPr dirty="0"/>
          </a:p>
          <a:p>
            <a:pPr marL="0" marR="0" lvl="0" indent="0" algn="l" rtl="0">
              <a:lnSpc>
                <a:spcPct val="100000"/>
              </a:lnSpc>
              <a:spcBef>
                <a:spcPts val="0"/>
              </a:spcBef>
              <a:spcAft>
                <a:spcPts val="0"/>
              </a:spcAft>
              <a:buClr>
                <a:srgbClr val="000000"/>
              </a:buClr>
              <a:buSzPts val="800"/>
              <a:buFont typeface="Arial"/>
              <a:buNone/>
            </a:pPr>
            <a:endParaRPr sz="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smtClean="0">
                <a:solidFill>
                  <a:schemeClr val="dk1"/>
                </a:solidFill>
                <a:latin typeface="Arial"/>
                <a:ea typeface="Arial"/>
                <a:cs typeface="Arial"/>
                <a:sym typeface="Arial"/>
              </a:rPr>
              <a:t>We began by sending an email to every </a:t>
            </a:r>
            <a:r>
              <a:rPr lang="en-US" sz="1100" dirty="0" smtClean="0">
                <a:solidFill>
                  <a:schemeClr val="dk1"/>
                </a:solidFill>
              </a:rPr>
              <a:t>member of the staff and administration of KPS enlisting support for the initiative.  </a:t>
            </a:r>
            <a:r>
              <a:rPr lang="en-US" sz="1100" b="0" i="0" u="none" strike="noStrike" cap="none" dirty="0" smtClean="0">
                <a:solidFill>
                  <a:schemeClr val="dk1"/>
                </a:solidFill>
                <a:latin typeface="Arial"/>
                <a:ea typeface="Arial"/>
                <a:cs typeface="Arial"/>
                <a:sym typeface="Arial"/>
              </a:rPr>
              <a:t>We </a:t>
            </a:r>
            <a:r>
              <a:rPr lang="en-US" sz="1100" b="0" i="0" u="none" strike="noStrike" cap="none" dirty="0">
                <a:solidFill>
                  <a:schemeClr val="dk1"/>
                </a:solidFill>
                <a:latin typeface="Arial"/>
                <a:ea typeface="Arial"/>
                <a:cs typeface="Arial"/>
                <a:sym typeface="Arial"/>
              </a:rPr>
              <a:t>have </a:t>
            </a:r>
            <a:r>
              <a:rPr lang="en-US" sz="1100" b="0" i="0" u="none" strike="noStrike" cap="none" dirty="0" smtClean="0">
                <a:solidFill>
                  <a:schemeClr val="dk1"/>
                </a:solidFill>
                <a:latin typeface="Arial"/>
                <a:ea typeface="Arial"/>
                <a:cs typeface="Arial"/>
                <a:sym typeface="Arial"/>
              </a:rPr>
              <a:t>since partnered </a:t>
            </a:r>
            <a:r>
              <a:rPr lang="en-US" sz="1100" b="0" i="0" u="none" strike="noStrike" cap="none" dirty="0">
                <a:solidFill>
                  <a:schemeClr val="dk1"/>
                </a:solidFill>
                <a:latin typeface="Arial"/>
                <a:ea typeface="Arial"/>
                <a:cs typeface="Arial"/>
                <a:sym typeface="Arial"/>
              </a:rPr>
              <a:t>with </a:t>
            </a:r>
            <a:r>
              <a:rPr lang="en-US" sz="1100" b="0" i="0" u="none" strike="noStrike" cap="none" dirty="0" smtClean="0">
                <a:solidFill>
                  <a:schemeClr val="dk1"/>
                </a:solidFill>
                <a:latin typeface="Arial"/>
                <a:ea typeface="Arial"/>
                <a:cs typeface="Arial"/>
                <a:sym typeface="Arial"/>
              </a:rPr>
              <a:t>Kalamazoo Public School District, The </a:t>
            </a:r>
            <a:r>
              <a:rPr lang="en-US" sz="1100" b="0" i="0" u="none" strike="noStrike" cap="none" dirty="0">
                <a:solidFill>
                  <a:schemeClr val="dk1"/>
                </a:solidFill>
                <a:latin typeface="Arial"/>
                <a:ea typeface="Arial"/>
                <a:cs typeface="Arial"/>
                <a:sym typeface="Arial"/>
              </a:rPr>
              <a:t>Kalamazoo </a:t>
            </a:r>
            <a:r>
              <a:rPr lang="en-US" sz="1100" b="0" i="0" u="none" strike="noStrike" cap="none" dirty="0" smtClean="0">
                <a:solidFill>
                  <a:schemeClr val="dk1"/>
                </a:solidFill>
                <a:latin typeface="Arial"/>
                <a:ea typeface="Arial"/>
                <a:cs typeface="Arial"/>
                <a:sym typeface="Arial"/>
              </a:rPr>
              <a:t>Promise (an </a:t>
            </a:r>
            <a:r>
              <a:rPr lang="en-US" sz="1100" b="0" i="0" u="none" strike="noStrike" cap="none" dirty="0">
                <a:solidFill>
                  <a:schemeClr val="dk1"/>
                </a:solidFill>
                <a:latin typeface="Arial"/>
                <a:ea typeface="Arial"/>
                <a:cs typeface="Arial"/>
                <a:sym typeface="Arial"/>
              </a:rPr>
              <a:t>organization that pays the tuition for all Kalamazoo Public School students to any in-state college or </a:t>
            </a:r>
            <a:r>
              <a:rPr lang="en-US" sz="1100" b="0" i="0" u="none" strike="noStrike" cap="none" dirty="0" smtClean="0">
                <a:solidFill>
                  <a:schemeClr val="dk1"/>
                </a:solidFill>
                <a:latin typeface="Arial"/>
                <a:ea typeface="Arial"/>
                <a:cs typeface="Arial"/>
                <a:sym typeface="Arial"/>
              </a:rPr>
              <a:t>university), and The </a:t>
            </a:r>
            <a:r>
              <a:rPr lang="en-US" sz="1100" b="0" i="0" u="none" strike="noStrike" cap="none" dirty="0">
                <a:solidFill>
                  <a:schemeClr val="dk1"/>
                </a:solidFill>
                <a:latin typeface="Arial"/>
                <a:ea typeface="Arial"/>
                <a:cs typeface="Arial"/>
                <a:sym typeface="Arial"/>
              </a:rPr>
              <a:t>League of Women </a:t>
            </a:r>
            <a:r>
              <a:rPr lang="en-US" sz="1100" b="0" i="0" u="none" strike="noStrike" cap="none" dirty="0" smtClean="0">
                <a:solidFill>
                  <a:schemeClr val="dk1"/>
                </a:solidFill>
                <a:latin typeface="Arial"/>
                <a:ea typeface="Arial"/>
                <a:cs typeface="Arial"/>
                <a:sym typeface="Arial"/>
              </a:rPr>
              <a:t>Voters.  </a:t>
            </a:r>
            <a:r>
              <a:rPr lang="en-US" sz="1100" dirty="0" smtClean="0">
                <a:solidFill>
                  <a:schemeClr val="dk1"/>
                </a:solidFill>
              </a:rPr>
              <a:t>In addition,</a:t>
            </a:r>
            <a:r>
              <a:rPr lang="en-US" sz="1100" b="0" i="0" u="none" strike="noStrike" cap="none" dirty="0" smtClean="0">
                <a:solidFill>
                  <a:schemeClr val="dk1"/>
                </a:solidFill>
                <a:latin typeface="Arial"/>
                <a:ea typeface="Arial"/>
                <a:cs typeface="Arial"/>
                <a:sym typeface="Arial"/>
              </a:rPr>
              <a:t> </a:t>
            </a:r>
            <a:r>
              <a:rPr lang="en-US" sz="1100" b="0" i="0" u="none" strike="noStrike" cap="none" dirty="0">
                <a:solidFill>
                  <a:schemeClr val="dk1"/>
                </a:solidFill>
                <a:latin typeface="Arial"/>
                <a:ea typeface="Arial"/>
                <a:cs typeface="Arial"/>
                <a:sym typeface="Arial"/>
              </a:rPr>
              <a:t>we have engaged the mayor of Kalamazoo, Mayor David Anderson, in support of the effort.</a:t>
            </a:r>
            <a:endParaRPr sz="1100" b="0" i="0" u="none" strike="noStrike" cap="none" dirty="0">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8"/>
          <p:cNvSpPr txBox="1"/>
          <p:nvPr/>
        </p:nvSpPr>
        <p:spPr>
          <a:xfrm>
            <a:off x="6553200" y="6202362"/>
            <a:ext cx="2133600" cy="5349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
        <p:nvSpPr>
          <p:cNvPr id="227" name="Google Shape;227;p28"/>
          <p:cNvSpPr txBox="1">
            <a:spLocks noGrp="1"/>
          </p:cNvSpPr>
          <p:nvPr>
            <p:ph type="title"/>
          </p:nvPr>
        </p:nvSpPr>
        <p:spPr>
          <a:xfrm>
            <a:off x="319087" y="311150"/>
            <a:ext cx="8505900" cy="431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8040"/>
              </a:buClr>
              <a:buSzPts val="2200"/>
              <a:buFont typeface="Arial"/>
              <a:buNone/>
            </a:pPr>
            <a:r>
              <a:rPr lang="en-US" sz="2200" b="1" i="0" u="none">
                <a:solidFill>
                  <a:srgbClr val="008040"/>
                </a:solidFill>
                <a:latin typeface="Arial"/>
                <a:ea typeface="Arial"/>
                <a:cs typeface="Arial"/>
                <a:sym typeface="Arial"/>
              </a:rPr>
              <a:t>Disseminating Results: The Kalamazoo Voting Initiative!</a:t>
            </a:r>
            <a:endParaRPr/>
          </a:p>
        </p:txBody>
      </p:sp>
      <p:pic>
        <p:nvPicPr>
          <p:cNvPr id="228" name="Google Shape;228;p28"/>
          <p:cNvPicPr preferRelativeResize="0"/>
          <p:nvPr/>
        </p:nvPicPr>
        <p:blipFill rotWithShape="1">
          <a:blip r:embed="rId3">
            <a:alphaModFix/>
          </a:blip>
          <a:srcRect l="25572" t="11676" r="38324" b="3771"/>
          <a:stretch/>
        </p:blipFill>
        <p:spPr>
          <a:xfrm>
            <a:off x="1857825" y="742850"/>
            <a:ext cx="4416298" cy="58179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3"/>
        <p:cNvGrpSpPr/>
        <p:nvPr/>
      </p:nvGrpSpPr>
      <p:grpSpPr>
        <a:xfrm>
          <a:off x="0" y="0"/>
          <a:ext cx="0" cy="0"/>
          <a:chOff x="0" y="0"/>
          <a:chExt cx="0" cy="0"/>
        </a:xfrm>
      </p:grpSpPr>
      <p:sp>
        <p:nvSpPr>
          <p:cNvPr id="234" name="Google Shape;234;p29"/>
          <p:cNvSpPr txBox="1"/>
          <p:nvPr/>
        </p:nvSpPr>
        <p:spPr>
          <a:xfrm>
            <a:off x="6553200" y="6202362"/>
            <a:ext cx="2133600" cy="53498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16</a:t>
            </a:fld>
            <a:endParaRPr sz="1400" b="0" i="0" u="none" strike="noStrike" cap="none">
              <a:solidFill>
                <a:srgbClr val="000000"/>
              </a:solidFill>
              <a:latin typeface="Arial"/>
              <a:ea typeface="Arial"/>
              <a:cs typeface="Arial"/>
              <a:sym typeface="Arial"/>
            </a:endParaRPr>
          </a:p>
        </p:txBody>
      </p:sp>
      <p:sp>
        <p:nvSpPr>
          <p:cNvPr id="235" name="Google Shape;235;p29"/>
          <p:cNvSpPr txBox="1">
            <a:spLocks noGrp="1"/>
          </p:cNvSpPr>
          <p:nvPr>
            <p:ph type="title"/>
          </p:nvPr>
        </p:nvSpPr>
        <p:spPr>
          <a:xfrm>
            <a:off x="319087" y="295275"/>
            <a:ext cx="8505825" cy="10731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8040"/>
              </a:buClr>
              <a:buSzPts val="2200"/>
              <a:buFont typeface="Arial"/>
              <a:buNone/>
            </a:pPr>
            <a:r>
              <a:rPr lang="en-US" sz="2200" b="1">
                <a:solidFill>
                  <a:srgbClr val="008040"/>
                </a:solidFill>
              </a:rPr>
              <a:t>Photo </a:t>
            </a:r>
            <a:r>
              <a:rPr lang="en-US" sz="2200" b="1" i="0" u="none">
                <a:solidFill>
                  <a:srgbClr val="008040"/>
                </a:solidFill>
                <a:latin typeface="Arial"/>
                <a:ea typeface="Arial"/>
                <a:cs typeface="Arial"/>
                <a:sym typeface="Arial"/>
              </a:rPr>
              <a:t>Gallery</a:t>
            </a:r>
            <a:endParaRPr/>
          </a:p>
        </p:txBody>
      </p:sp>
      <p:sp>
        <p:nvSpPr>
          <p:cNvPr id="236" name="Google Shape;236;p29"/>
          <p:cNvSpPr txBox="1">
            <a:spLocks noGrp="1"/>
          </p:cNvSpPr>
          <p:nvPr>
            <p:ph type="body" idx="1"/>
          </p:nvPr>
        </p:nvSpPr>
        <p:spPr>
          <a:xfrm>
            <a:off x="685800" y="1827212"/>
            <a:ext cx="7772400" cy="4497387"/>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Clr>
                <a:schemeClr val="dk1"/>
              </a:buClr>
              <a:buSzPts val="1400"/>
              <a:buFont typeface="Arial"/>
              <a:buNone/>
            </a:pPr>
            <a:endParaRPr/>
          </a:p>
          <a:p>
            <a:pPr marL="342900" lvl="0" indent="-254000" algn="l" rtl="0">
              <a:lnSpc>
                <a:spcPct val="100000"/>
              </a:lnSpc>
              <a:spcBef>
                <a:spcPts val="280"/>
              </a:spcBef>
              <a:spcAft>
                <a:spcPts val="0"/>
              </a:spcAft>
              <a:buClr>
                <a:schemeClr val="dk1"/>
              </a:buClr>
              <a:buSzPts val="1400"/>
              <a:buFont typeface="Arial"/>
              <a:buNone/>
            </a:pPr>
            <a:endParaRPr sz="1400" b="1" i="1" u="none">
              <a:solidFill>
                <a:schemeClr val="dk1"/>
              </a:solidFill>
              <a:latin typeface="Arial"/>
              <a:ea typeface="Arial"/>
              <a:cs typeface="Arial"/>
              <a:sym typeface="Arial"/>
            </a:endParaRPr>
          </a:p>
        </p:txBody>
      </p:sp>
      <p:pic>
        <p:nvPicPr>
          <p:cNvPr id="237" name="Google Shape;237;p29"/>
          <p:cNvPicPr preferRelativeResize="0"/>
          <p:nvPr/>
        </p:nvPicPr>
        <p:blipFill rotWithShape="1">
          <a:blip r:embed="rId3">
            <a:alphaModFix/>
          </a:blip>
          <a:srcRect/>
          <a:stretch/>
        </p:blipFill>
        <p:spPr>
          <a:xfrm>
            <a:off x="5538327" y="1335423"/>
            <a:ext cx="2893000" cy="2169773"/>
          </a:xfrm>
          <a:prstGeom prst="rect">
            <a:avLst/>
          </a:prstGeom>
          <a:noFill/>
          <a:ln w="28575" cap="flat" cmpd="sng">
            <a:solidFill>
              <a:srgbClr val="D9D9D9"/>
            </a:solidFill>
            <a:prstDash val="solid"/>
            <a:round/>
            <a:headEnd type="none" w="sm" len="sm"/>
            <a:tailEnd type="none" w="sm" len="sm"/>
          </a:ln>
        </p:spPr>
      </p:pic>
      <p:pic>
        <p:nvPicPr>
          <p:cNvPr id="238" name="Google Shape;238;p29"/>
          <p:cNvPicPr preferRelativeResize="0"/>
          <p:nvPr/>
        </p:nvPicPr>
        <p:blipFill rotWithShape="1">
          <a:blip r:embed="rId4">
            <a:alphaModFix/>
          </a:blip>
          <a:srcRect/>
          <a:stretch/>
        </p:blipFill>
        <p:spPr>
          <a:xfrm rot="13">
            <a:off x="7256675" y="4074327"/>
            <a:ext cx="1074399" cy="1730250"/>
          </a:xfrm>
          <a:prstGeom prst="rect">
            <a:avLst/>
          </a:prstGeom>
          <a:noFill/>
          <a:ln w="28575" cap="flat" cmpd="sng">
            <a:solidFill>
              <a:srgbClr val="D9D9D9"/>
            </a:solidFill>
            <a:prstDash val="solid"/>
            <a:round/>
            <a:headEnd type="none" w="sm" len="sm"/>
            <a:tailEnd type="none" w="sm" len="sm"/>
          </a:ln>
        </p:spPr>
      </p:pic>
      <p:pic>
        <p:nvPicPr>
          <p:cNvPr id="239" name="Google Shape;239;p29"/>
          <p:cNvPicPr preferRelativeResize="0"/>
          <p:nvPr/>
        </p:nvPicPr>
        <p:blipFill rotWithShape="1">
          <a:blip r:embed="rId5">
            <a:alphaModFix/>
          </a:blip>
          <a:srcRect/>
          <a:stretch/>
        </p:blipFill>
        <p:spPr>
          <a:xfrm>
            <a:off x="453350" y="1145500"/>
            <a:ext cx="3857400" cy="2169775"/>
          </a:xfrm>
          <a:prstGeom prst="rect">
            <a:avLst/>
          </a:prstGeom>
          <a:noFill/>
          <a:ln>
            <a:noFill/>
          </a:ln>
        </p:spPr>
      </p:pic>
      <p:pic>
        <p:nvPicPr>
          <p:cNvPr id="240" name="Google Shape;240;p29"/>
          <p:cNvPicPr preferRelativeResize="0"/>
          <p:nvPr/>
        </p:nvPicPr>
        <p:blipFill rotWithShape="1">
          <a:blip r:embed="rId6">
            <a:alphaModFix/>
          </a:blip>
          <a:srcRect/>
          <a:stretch/>
        </p:blipFill>
        <p:spPr>
          <a:xfrm>
            <a:off x="685801" y="3604750"/>
            <a:ext cx="5742326" cy="2669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5"/>
        <p:cNvGrpSpPr/>
        <p:nvPr/>
      </p:nvGrpSpPr>
      <p:grpSpPr>
        <a:xfrm>
          <a:off x="0" y="0"/>
          <a:ext cx="0" cy="0"/>
          <a:chOff x="0" y="0"/>
          <a:chExt cx="0" cy="0"/>
        </a:xfrm>
      </p:grpSpPr>
      <p:sp>
        <p:nvSpPr>
          <p:cNvPr id="246" name="Google Shape;246;p30"/>
          <p:cNvSpPr txBox="1"/>
          <p:nvPr/>
        </p:nvSpPr>
        <p:spPr>
          <a:xfrm>
            <a:off x="6553200" y="6202362"/>
            <a:ext cx="2133600" cy="53498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
        <p:nvSpPr>
          <p:cNvPr id="247" name="Google Shape;247;p30"/>
          <p:cNvSpPr txBox="1">
            <a:spLocks noGrp="1"/>
          </p:cNvSpPr>
          <p:nvPr>
            <p:ph type="title"/>
          </p:nvPr>
        </p:nvSpPr>
        <p:spPr>
          <a:xfrm>
            <a:off x="319087" y="295275"/>
            <a:ext cx="8505825" cy="10731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8040"/>
              </a:buClr>
              <a:buSzPts val="2200"/>
              <a:buFont typeface="Arial"/>
              <a:buNone/>
            </a:pPr>
            <a:r>
              <a:rPr lang="en-US" sz="2200" b="1">
                <a:solidFill>
                  <a:srgbClr val="008040"/>
                </a:solidFill>
              </a:rPr>
              <a:t>Photo </a:t>
            </a:r>
            <a:r>
              <a:rPr lang="en-US" sz="2200" b="1" i="0" u="none">
                <a:solidFill>
                  <a:srgbClr val="008040"/>
                </a:solidFill>
                <a:latin typeface="Arial"/>
                <a:ea typeface="Arial"/>
                <a:cs typeface="Arial"/>
                <a:sym typeface="Arial"/>
              </a:rPr>
              <a:t>Gallery (continued)</a:t>
            </a:r>
            <a:endParaRPr/>
          </a:p>
        </p:txBody>
      </p:sp>
      <p:sp>
        <p:nvSpPr>
          <p:cNvPr id="248" name="Google Shape;248;p30"/>
          <p:cNvSpPr txBox="1"/>
          <p:nvPr/>
        </p:nvSpPr>
        <p:spPr>
          <a:xfrm>
            <a:off x="685800" y="1875962"/>
            <a:ext cx="7772400" cy="44973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chemeClr val="dk1"/>
              </a:buClr>
              <a:buSzPts val="1400"/>
              <a:buFont typeface="Arial"/>
              <a:buNone/>
            </a:pP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pic>
        <p:nvPicPr>
          <p:cNvPr id="249" name="Google Shape;249;p30"/>
          <p:cNvPicPr preferRelativeResize="0"/>
          <p:nvPr/>
        </p:nvPicPr>
        <p:blipFill rotWithShape="1">
          <a:blip r:embed="rId3">
            <a:alphaModFix/>
          </a:blip>
          <a:srcRect t="11174"/>
          <a:stretch/>
        </p:blipFill>
        <p:spPr>
          <a:xfrm>
            <a:off x="4395900" y="1368425"/>
            <a:ext cx="3917128" cy="2609591"/>
          </a:xfrm>
          <a:prstGeom prst="rect">
            <a:avLst/>
          </a:prstGeom>
          <a:noFill/>
          <a:ln w="28575" cap="flat" cmpd="sng">
            <a:solidFill>
              <a:srgbClr val="D9D9D9"/>
            </a:solidFill>
            <a:prstDash val="solid"/>
            <a:round/>
            <a:headEnd type="none" w="sm" len="sm"/>
            <a:tailEnd type="none" w="sm" len="sm"/>
          </a:ln>
        </p:spPr>
      </p:pic>
      <p:pic>
        <p:nvPicPr>
          <p:cNvPr id="250" name="Google Shape;250;p30"/>
          <p:cNvPicPr preferRelativeResize="0"/>
          <p:nvPr/>
        </p:nvPicPr>
        <p:blipFill rotWithShape="1">
          <a:blip r:embed="rId4">
            <a:alphaModFix/>
          </a:blip>
          <a:srcRect/>
          <a:stretch/>
        </p:blipFill>
        <p:spPr>
          <a:xfrm>
            <a:off x="473225" y="994950"/>
            <a:ext cx="3167050" cy="4218901"/>
          </a:xfrm>
          <a:prstGeom prst="rect">
            <a:avLst/>
          </a:prstGeom>
          <a:noFill/>
          <a:ln w="28575" cap="flat" cmpd="sng">
            <a:solidFill>
              <a:srgbClr val="D9D9D9"/>
            </a:solidFill>
            <a:prstDash val="solid"/>
            <a:round/>
            <a:headEnd type="none" w="sm" len="sm"/>
            <a:tailEnd type="none" w="sm" len="sm"/>
          </a:ln>
        </p:spPr>
      </p:pic>
      <p:pic>
        <p:nvPicPr>
          <p:cNvPr id="251" name="Google Shape;251;p30"/>
          <p:cNvPicPr preferRelativeResize="0"/>
          <p:nvPr/>
        </p:nvPicPr>
        <p:blipFill rotWithShape="1">
          <a:blip r:embed="rId5">
            <a:alphaModFix/>
          </a:blip>
          <a:srcRect/>
          <a:stretch/>
        </p:blipFill>
        <p:spPr>
          <a:xfrm rot="-1027062">
            <a:off x="4851662" y="2681148"/>
            <a:ext cx="3005588" cy="1073150"/>
          </a:xfrm>
          <a:prstGeom prst="rect">
            <a:avLst/>
          </a:prstGeom>
          <a:noFill/>
          <a:ln>
            <a:noFill/>
          </a:ln>
        </p:spPr>
      </p:pic>
      <p:pic>
        <p:nvPicPr>
          <p:cNvPr id="252" name="Google Shape;252;p30"/>
          <p:cNvPicPr preferRelativeResize="0"/>
          <p:nvPr/>
        </p:nvPicPr>
        <p:blipFill rotWithShape="1">
          <a:blip r:embed="rId6">
            <a:alphaModFix/>
          </a:blip>
          <a:srcRect t="2789"/>
          <a:stretch/>
        </p:blipFill>
        <p:spPr>
          <a:xfrm>
            <a:off x="3721550" y="4172850"/>
            <a:ext cx="2924949" cy="2283575"/>
          </a:xfrm>
          <a:prstGeom prst="rect">
            <a:avLst/>
          </a:prstGeom>
          <a:noFill/>
          <a:ln w="9525" cap="flat" cmpd="sng">
            <a:solidFill>
              <a:srgbClr val="D9D9D9"/>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7"/>
        <p:cNvGrpSpPr/>
        <p:nvPr/>
      </p:nvGrpSpPr>
      <p:grpSpPr>
        <a:xfrm>
          <a:off x="0" y="0"/>
          <a:ext cx="0" cy="0"/>
          <a:chOff x="0" y="0"/>
          <a:chExt cx="0" cy="0"/>
        </a:xfrm>
      </p:grpSpPr>
      <p:sp>
        <p:nvSpPr>
          <p:cNvPr id="258" name="Google Shape;258;p31"/>
          <p:cNvSpPr txBox="1"/>
          <p:nvPr/>
        </p:nvSpPr>
        <p:spPr>
          <a:xfrm>
            <a:off x="6553200" y="6202362"/>
            <a:ext cx="2133600" cy="53498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sp>
        <p:nvSpPr>
          <p:cNvPr id="259" name="Google Shape;259;p31"/>
          <p:cNvSpPr txBox="1">
            <a:spLocks noGrp="1"/>
          </p:cNvSpPr>
          <p:nvPr>
            <p:ph type="title"/>
          </p:nvPr>
        </p:nvSpPr>
        <p:spPr>
          <a:xfrm>
            <a:off x="319087" y="295275"/>
            <a:ext cx="8505825" cy="10731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8040"/>
              </a:buClr>
              <a:buSzPts val="2200"/>
              <a:buFont typeface="Arial"/>
              <a:buNone/>
            </a:pPr>
            <a:r>
              <a:rPr lang="en-US" sz="2200" b="1">
                <a:solidFill>
                  <a:srgbClr val="008040"/>
                </a:solidFill>
              </a:rPr>
              <a:t> Photo </a:t>
            </a:r>
            <a:r>
              <a:rPr lang="en-US" sz="2200" b="1" i="0" u="none">
                <a:solidFill>
                  <a:srgbClr val="008040"/>
                </a:solidFill>
                <a:latin typeface="Arial"/>
                <a:ea typeface="Arial"/>
                <a:cs typeface="Arial"/>
                <a:sym typeface="Arial"/>
              </a:rPr>
              <a:t>Gallery (continued)</a:t>
            </a:r>
            <a:endParaRPr/>
          </a:p>
        </p:txBody>
      </p:sp>
      <p:sp>
        <p:nvSpPr>
          <p:cNvPr id="260" name="Google Shape;260;p31"/>
          <p:cNvSpPr txBox="1"/>
          <p:nvPr/>
        </p:nvSpPr>
        <p:spPr>
          <a:xfrm>
            <a:off x="685800" y="1924712"/>
            <a:ext cx="7772400" cy="44973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1400"/>
              <a:buFont typeface="Arial"/>
              <a:buNone/>
            </a:pPr>
            <a:r>
              <a:rPr lang="en-US" sz="1400" b="1" i="1" u="none" strike="noStrike" cap="none">
                <a:solidFill>
                  <a:schemeClr val="dk1"/>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chemeClr val="dk1"/>
              </a:buClr>
              <a:buSzPts val="1400"/>
              <a:buFont typeface="Arial"/>
              <a:buNone/>
            </a:pP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pic>
        <p:nvPicPr>
          <p:cNvPr id="261" name="Google Shape;261;p31"/>
          <p:cNvPicPr preferRelativeResize="0"/>
          <p:nvPr/>
        </p:nvPicPr>
        <p:blipFill rotWithShape="1">
          <a:blip r:embed="rId3">
            <a:alphaModFix/>
          </a:blip>
          <a:srcRect t="20622" b="22751"/>
          <a:stretch/>
        </p:blipFill>
        <p:spPr>
          <a:xfrm>
            <a:off x="426625" y="1002525"/>
            <a:ext cx="3214400" cy="1820125"/>
          </a:xfrm>
          <a:prstGeom prst="rect">
            <a:avLst/>
          </a:prstGeom>
          <a:noFill/>
          <a:ln w="28575" cap="flat" cmpd="sng">
            <a:solidFill>
              <a:srgbClr val="D9D9D9"/>
            </a:solidFill>
            <a:prstDash val="solid"/>
            <a:round/>
            <a:headEnd type="none" w="sm" len="sm"/>
            <a:tailEnd type="none" w="sm" len="sm"/>
          </a:ln>
        </p:spPr>
      </p:pic>
      <p:pic>
        <p:nvPicPr>
          <p:cNvPr id="262" name="Google Shape;262;p31"/>
          <p:cNvPicPr preferRelativeResize="0"/>
          <p:nvPr/>
        </p:nvPicPr>
        <p:blipFill rotWithShape="1">
          <a:blip r:embed="rId4">
            <a:alphaModFix/>
          </a:blip>
          <a:srcRect/>
          <a:stretch/>
        </p:blipFill>
        <p:spPr>
          <a:xfrm>
            <a:off x="4752925" y="1105075"/>
            <a:ext cx="3705275" cy="4842851"/>
          </a:xfrm>
          <a:prstGeom prst="rect">
            <a:avLst/>
          </a:prstGeom>
          <a:noFill/>
          <a:ln w="76200" cap="flat" cmpd="sng">
            <a:solidFill>
              <a:srgbClr val="FF0000"/>
            </a:solidFill>
            <a:prstDash val="solid"/>
            <a:round/>
            <a:headEnd type="none" w="sm" len="sm"/>
            <a:tailEnd type="none" w="sm" len="sm"/>
          </a:ln>
        </p:spPr>
      </p:pic>
      <p:pic>
        <p:nvPicPr>
          <p:cNvPr id="263" name="Google Shape;263;p31"/>
          <p:cNvPicPr preferRelativeResize="0"/>
          <p:nvPr/>
        </p:nvPicPr>
        <p:blipFill rotWithShape="1">
          <a:blip r:embed="rId5">
            <a:alphaModFix/>
          </a:blip>
          <a:srcRect l="5137" t="27367" r="5504" b="18201"/>
          <a:stretch/>
        </p:blipFill>
        <p:spPr>
          <a:xfrm>
            <a:off x="426625" y="4830676"/>
            <a:ext cx="3299547" cy="1507298"/>
          </a:xfrm>
          <a:prstGeom prst="rect">
            <a:avLst/>
          </a:prstGeom>
          <a:noFill/>
          <a:ln w="28575" cap="flat" cmpd="sng">
            <a:solidFill>
              <a:srgbClr val="D9D9D9"/>
            </a:solidFill>
            <a:prstDash val="solid"/>
            <a:round/>
            <a:headEnd type="none" w="sm" len="sm"/>
            <a:tailEnd type="none" w="sm" len="sm"/>
          </a:ln>
        </p:spPr>
      </p:pic>
      <p:pic>
        <p:nvPicPr>
          <p:cNvPr id="264" name="Google Shape;264;p31"/>
          <p:cNvPicPr preferRelativeResize="0"/>
          <p:nvPr/>
        </p:nvPicPr>
        <p:blipFill rotWithShape="1">
          <a:blip r:embed="rId6">
            <a:alphaModFix/>
          </a:blip>
          <a:srcRect l="12365" t="34421" r="10538" b="32641"/>
          <a:stretch/>
        </p:blipFill>
        <p:spPr>
          <a:xfrm>
            <a:off x="1861286" y="2916612"/>
            <a:ext cx="2396514" cy="1820124"/>
          </a:xfrm>
          <a:prstGeom prst="rect">
            <a:avLst/>
          </a:prstGeom>
          <a:noFill/>
          <a:ln w="28575" cap="flat" cmpd="sng">
            <a:solidFill>
              <a:srgbClr val="D9D9D9"/>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9"/>
        <p:cNvGrpSpPr/>
        <p:nvPr/>
      </p:nvGrpSpPr>
      <p:grpSpPr>
        <a:xfrm>
          <a:off x="0" y="0"/>
          <a:ext cx="0" cy="0"/>
          <a:chOff x="0" y="0"/>
          <a:chExt cx="0" cy="0"/>
        </a:xfrm>
      </p:grpSpPr>
      <p:sp>
        <p:nvSpPr>
          <p:cNvPr id="110" name="Google Shape;110;p15"/>
          <p:cNvSpPr txBox="1"/>
          <p:nvPr/>
        </p:nvSpPr>
        <p:spPr>
          <a:xfrm>
            <a:off x="6553200" y="6202362"/>
            <a:ext cx="2133600" cy="53498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
        <p:nvSpPr>
          <p:cNvPr id="111" name="Google Shape;111;p15"/>
          <p:cNvSpPr txBox="1">
            <a:spLocks noGrp="1"/>
          </p:cNvSpPr>
          <p:nvPr>
            <p:ph type="title"/>
          </p:nvPr>
        </p:nvSpPr>
        <p:spPr>
          <a:xfrm>
            <a:off x="295275" y="304800"/>
            <a:ext cx="8537575" cy="116998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8040"/>
              </a:buClr>
              <a:buSzPts val="2200"/>
              <a:buFont typeface="Arial"/>
              <a:buNone/>
            </a:pPr>
            <a:r>
              <a:rPr lang="en-US" sz="2200" b="1" i="0" u="none">
                <a:solidFill>
                  <a:srgbClr val="008040"/>
                </a:solidFill>
                <a:latin typeface="Arial"/>
                <a:ea typeface="Arial"/>
                <a:cs typeface="Arial"/>
                <a:sym typeface="Arial"/>
              </a:rPr>
              <a:t/>
            </a:r>
            <a:br>
              <a:rPr lang="en-US" sz="2200" b="1" i="0" u="none">
                <a:solidFill>
                  <a:srgbClr val="008040"/>
                </a:solidFill>
                <a:latin typeface="Arial"/>
                <a:ea typeface="Arial"/>
                <a:cs typeface="Arial"/>
                <a:sym typeface="Arial"/>
              </a:rPr>
            </a:br>
            <a:r>
              <a:rPr lang="en-US" sz="2200" b="1" i="0" u="none">
                <a:solidFill>
                  <a:srgbClr val="008040"/>
                </a:solidFill>
                <a:latin typeface="Arial"/>
                <a:ea typeface="Arial"/>
                <a:cs typeface="Arial"/>
                <a:sym typeface="Arial"/>
              </a:rPr>
              <a:t>What’s the environmental issue?</a:t>
            </a:r>
            <a:br>
              <a:rPr lang="en-US" sz="2200" b="1" i="0" u="none">
                <a:solidFill>
                  <a:srgbClr val="008040"/>
                </a:solidFill>
                <a:latin typeface="Arial"/>
                <a:ea typeface="Arial"/>
                <a:cs typeface="Arial"/>
                <a:sym typeface="Arial"/>
              </a:rPr>
            </a:br>
            <a:endParaRPr/>
          </a:p>
        </p:txBody>
      </p:sp>
      <p:sp>
        <p:nvSpPr>
          <p:cNvPr id="112" name="Google Shape;112;p15"/>
          <p:cNvSpPr txBox="1"/>
          <p:nvPr/>
        </p:nvSpPr>
        <p:spPr>
          <a:xfrm>
            <a:off x="3657600" y="5638800"/>
            <a:ext cx="18415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 name="Google Shape;113;p15"/>
          <p:cNvSpPr txBox="1">
            <a:spLocks noGrp="1"/>
          </p:cNvSpPr>
          <p:nvPr>
            <p:ph type="body" idx="1"/>
          </p:nvPr>
        </p:nvSpPr>
        <p:spPr>
          <a:xfrm>
            <a:off x="295275" y="1474775"/>
            <a:ext cx="8404500" cy="41640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340"/>
              </a:spcBef>
              <a:spcAft>
                <a:spcPts val="0"/>
              </a:spcAft>
              <a:buSzPts val="1800"/>
              <a:buNone/>
            </a:pPr>
            <a:r>
              <a:rPr lang="en-US" sz="2400" i="1" u="sng">
                <a:latin typeface="Cambria"/>
                <a:ea typeface="Cambria"/>
                <a:cs typeface="Cambria"/>
                <a:sym typeface="Cambria"/>
              </a:rPr>
              <a:t>We are turning Kalamazoo Public Schools into a </a:t>
            </a:r>
            <a:endParaRPr sz="2400" i="1" u="sng">
              <a:latin typeface="Cambria"/>
              <a:ea typeface="Cambria"/>
              <a:cs typeface="Cambria"/>
              <a:sym typeface="Cambria"/>
            </a:endParaRPr>
          </a:p>
          <a:p>
            <a:pPr marL="0" lvl="0" indent="0" algn="ctr" rtl="0">
              <a:lnSpc>
                <a:spcPct val="100000"/>
              </a:lnSpc>
              <a:spcBef>
                <a:spcPts val="340"/>
              </a:spcBef>
              <a:spcAft>
                <a:spcPts val="0"/>
              </a:spcAft>
              <a:buSzPts val="1800"/>
              <a:buNone/>
            </a:pPr>
            <a:r>
              <a:rPr lang="en-US" sz="2400" i="1" u="sng">
                <a:latin typeface="Cambria"/>
                <a:ea typeface="Cambria"/>
                <a:cs typeface="Cambria"/>
                <a:sym typeface="Cambria"/>
              </a:rPr>
              <a:t>“</a:t>
            </a:r>
            <a:r>
              <a:rPr lang="en-US" sz="2400" b="1" i="1" u="sng">
                <a:highlight>
                  <a:srgbClr val="00FF00"/>
                </a:highlight>
                <a:latin typeface="Cambria"/>
                <a:ea typeface="Cambria"/>
                <a:cs typeface="Cambria"/>
                <a:sym typeface="Cambria"/>
              </a:rPr>
              <a:t>Green District</a:t>
            </a:r>
            <a:r>
              <a:rPr lang="en-US" sz="2400" i="1" u="sng">
                <a:latin typeface="Cambria"/>
                <a:ea typeface="Cambria"/>
                <a:cs typeface="Cambria"/>
                <a:sym typeface="Cambria"/>
              </a:rPr>
              <a:t>”.</a:t>
            </a:r>
            <a:endParaRPr sz="2400" i="1" u="sng">
              <a:solidFill>
                <a:schemeClr val="dk1"/>
              </a:solidFill>
              <a:latin typeface="Cambria"/>
              <a:ea typeface="Cambria"/>
              <a:cs typeface="Cambria"/>
              <a:sym typeface="Cambria"/>
            </a:endParaRPr>
          </a:p>
          <a:p>
            <a:pPr marL="342900" lvl="0" indent="-342900" algn="l" rtl="0">
              <a:lnSpc>
                <a:spcPct val="100000"/>
              </a:lnSpc>
              <a:spcBef>
                <a:spcPts val="340"/>
              </a:spcBef>
              <a:spcAft>
                <a:spcPts val="0"/>
              </a:spcAft>
              <a:buClr>
                <a:schemeClr val="dk1"/>
              </a:buClr>
              <a:buSzPts val="1700"/>
              <a:buFont typeface="Arial"/>
              <a:buNone/>
            </a:pPr>
            <a:endParaRPr sz="1700" b="0" i="0" u="none">
              <a:solidFill>
                <a:schemeClr val="dk1"/>
              </a:solidFill>
              <a:latin typeface="Arial"/>
              <a:ea typeface="Arial"/>
              <a:cs typeface="Arial"/>
              <a:sym typeface="Arial"/>
            </a:endParaRPr>
          </a:p>
          <a:p>
            <a:pPr marL="336550" lvl="0" indent="0" algn="l" rtl="0">
              <a:lnSpc>
                <a:spcPct val="100000"/>
              </a:lnSpc>
              <a:spcBef>
                <a:spcPts val="340"/>
              </a:spcBef>
              <a:spcAft>
                <a:spcPts val="0"/>
              </a:spcAft>
              <a:buClr>
                <a:schemeClr val="dk1"/>
              </a:buClr>
              <a:buSzPts val="1100"/>
              <a:buFont typeface="Arial"/>
              <a:buNone/>
            </a:pPr>
            <a:endParaRPr sz="2000">
              <a:latin typeface="Cambria"/>
              <a:ea typeface="Cambria"/>
              <a:cs typeface="Cambria"/>
              <a:sym typeface="Cambria"/>
            </a:endParaRPr>
          </a:p>
          <a:p>
            <a:pPr marL="336550" lvl="0" indent="0" algn="l" rtl="0">
              <a:lnSpc>
                <a:spcPct val="100000"/>
              </a:lnSpc>
              <a:spcBef>
                <a:spcPts val="340"/>
              </a:spcBef>
              <a:spcAft>
                <a:spcPts val="0"/>
              </a:spcAft>
              <a:buClr>
                <a:schemeClr val="dk1"/>
              </a:buClr>
              <a:buSzPts val="1100"/>
              <a:buFont typeface="Arial"/>
              <a:buNone/>
            </a:pPr>
            <a:endParaRPr sz="2000">
              <a:latin typeface="Cambria"/>
              <a:ea typeface="Cambria"/>
              <a:cs typeface="Cambria"/>
              <a:sym typeface="Cambria"/>
            </a:endParaRPr>
          </a:p>
          <a:p>
            <a:pPr marL="336550" lvl="0" indent="0" algn="l" rtl="0">
              <a:lnSpc>
                <a:spcPct val="100000"/>
              </a:lnSpc>
              <a:spcBef>
                <a:spcPts val="340"/>
              </a:spcBef>
              <a:spcAft>
                <a:spcPts val="0"/>
              </a:spcAft>
              <a:buClr>
                <a:schemeClr val="dk1"/>
              </a:buClr>
              <a:buSzPts val="1100"/>
              <a:buFont typeface="Arial"/>
              <a:buNone/>
            </a:pPr>
            <a:endParaRPr sz="2000">
              <a:latin typeface="Cambria"/>
              <a:ea typeface="Cambria"/>
              <a:cs typeface="Cambria"/>
              <a:sym typeface="Cambria"/>
            </a:endParaRPr>
          </a:p>
          <a:p>
            <a:pPr marL="336550" lvl="0" indent="0" algn="l" rtl="0">
              <a:lnSpc>
                <a:spcPct val="100000"/>
              </a:lnSpc>
              <a:spcBef>
                <a:spcPts val="340"/>
              </a:spcBef>
              <a:spcAft>
                <a:spcPts val="0"/>
              </a:spcAft>
              <a:buClr>
                <a:schemeClr val="dk1"/>
              </a:buClr>
              <a:buSzPts val="1100"/>
              <a:buFont typeface="Arial"/>
              <a:buNone/>
            </a:pPr>
            <a:endParaRPr sz="2000">
              <a:latin typeface="Cambria"/>
              <a:ea typeface="Cambria"/>
              <a:cs typeface="Cambria"/>
              <a:sym typeface="Cambria"/>
            </a:endParaRPr>
          </a:p>
          <a:p>
            <a:pPr marL="336550" lvl="0" indent="0" algn="just" rtl="0">
              <a:lnSpc>
                <a:spcPct val="100000"/>
              </a:lnSpc>
              <a:spcBef>
                <a:spcPts val="340"/>
              </a:spcBef>
              <a:spcAft>
                <a:spcPts val="0"/>
              </a:spcAft>
              <a:buClr>
                <a:schemeClr val="dk1"/>
              </a:buClr>
              <a:buSzPts val="1100"/>
              <a:buFont typeface="Arial"/>
              <a:buNone/>
            </a:pPr>
            <a:r>
              <a:rPr lang="en-US" sz="2000">
                <a:latin typeface="Cambria"/>
                <a:ea typeface="Cambria"/>
                <a:cs typeface="Cambria"/>
                <a:sym typeface="Cambria"/>
              </a:rPr>
              <a:t>Climate change is an existential crisis.  The UN IPCC warns of disastrous consequences if we do not fundamentally change the way we live on this planet.  So it falls to each of us to decide what we can do to be part of the solution rather than part of the problem.  We find allies.  We build coalitions to amplify our actions and voices. We  then ask the question, </a:t>
            </a:r>
            <a:r>
              <a:rPr lang="en-US" sz="2000" b="1" i="1">
                <a:latin typeface="Cambria"/>
                <a:ea typeface="Cambria"/>
                <a:cs typeface="Cambria"/>
                <a:sym typeface="Cambria"/>
              </a:rPr>
              <a:t>“Given our unique situation and sphere of influence, how can we maximize our impact?”</a:t>
            </a:r>
            <a:endParaRPr sz="2000" i="1">
              <a:latin typeface="Cambria"/>
              <a:ea typeface="Cambria"/>
              <a:cs typeface="Cambria"/>
              <a:sym typeface="Cambria"/>
            </a:endParaRPr>
          </a:p>
        </p:txBody>
      </p:sp>
      <p:pic>
        <p:nvPicPr>
          <p:cNvPr id="114" name="Google Shape;114;p15"/>
          <p:cNvPicPr preferRelativeResize="0"/>
          <p:nvPr/>
        </p:nvPicPr>
        <p:blipFill rotWithShape="1">
          <a:blip r:embed="rId3">
            <a:alphaModFix/>
          </a:blip>
          <a:srcRect/>
          <a:stretch/>
        </p:blipFill>
        <p:spPr>
          <a:xfrm>
            <a:off x="6106425" y="2277688"/>
            <a:ext cx="1438275" cy="1438275"/>
          </a:xfrm>
          <a:prstGeom prst="rect">
            <a:avLst/>
          </a:prstGeom>
          <a:noFill/>
          <a:ln>
            <a:noFill/>
          </a:ln>
        </p:spPr>
      </p:pic>
      <p:pic>
        <p:nvPicPr>
          <p:cNvPr id="115" name="Google Shape;115;p15"/>
          <p:cNvPicPr preferRelativeResize="0"/>
          <p:nvPr/>
        </p:nvPicPr>
        <p:blipFill rotWithShape="1">
          <a:blip r:embed="rId3">
            <a:alphaModFix/>
          </a:blip>
          <a:srcRect/>
          <a:stretch/>
        </p:blipFill>
        <p:spPr>
          <a:xfrm>
            <a:off x="1346375" y="2277688"/>
            <a:ext cx="1438275" cy="1438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0"/>
        <p:cNvGrpSpPr/>
        <p:nvPr/>
      </p:nvGrpSpPr>
      <p:grpSpPr>
        <a:xfrm>
          <a:off x="0" y="0"/>
          <a:ext cx="0" cy="0"/>
          <a:chOff x="0" y="0"/>
          <a:chExt cx="0" cy="0"/>
        </a:xfrm>
      </p:grpSpPr>
      <p:sp>
        <p:nvSpPr>
          <p:cNvPr id="121" name="Google Shape;121;p16"/>
          <p:cNvSpPr txBox="1"/>
          <p:nvPr/>
        </p:nvSpPr>
        <p:spPr>
          <a:xfrm>
            <a:off x="6553200" y="6202362"/>
            <a:ext cx="2133600" cy="53498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
        <p:nvSpPr>
          <p:cNvPr id="122" name="Google Shape;122;p16"/>
          <p:cNvSpPr txBox="1">
            <a:spLocks noGrp="1"/>
          </p:cNvSpPr>
          <p:nvPr>
            <p:ph type="title"/>
          </p:nvPr>
        </p:nvSpPr>
        <p:spPr>
          <a:xfrm>
            <a:off x="295275" y="738187"/>
            <a:ext cx="8537700" cy="793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8040"/>
              </a:buClr>
              <a:buSzPts val="2200"/>
              <a:buFont typeface="Arial"/>
              <a:buNone/>
            </a:pPr>
            <a:r>
              <a:rPr lang="en-US" sz="2200" b="1" i="0" u="none">
                <a:solidFill>
                  <a:srgbClr val="008040"/>
                </a:solidFill>
                <a:latin typeface="Arial"/>
                <a:ea typeface="Arial"/>
                <a:cs typeface="Arial"/>
                <a:sym typeface="Arial"/>
              </a:rPr>
              <a:t/>
            </a:r>
            <a:br>
              <a:rPr lang="en-US" sz="2200" b="1" i="0" u="none">
                <a:solidFill>
                  <a:srgbClr val="008040"/>
                </a:solidFill>
                <a:latin typeface="Arial"/>
                <a:ea typeface="Arial"/>
                <a:cs typeface="Arial"/>
                <a:sym typeface="Arial"/>
              </a:rPr>
            </a:br>
            <a:r>
              <a:rPr lang="en-US" sz="2200" b="1" i="0" u="none">
                <a:solidFill>
                  <a:srgbClr val="008040"/>
                </a:solidFill>
                <a:latin typeface="Arial"/>
                <a:ea typeface="Arial"/>
                <a:cs typeface="Arial"/>
                <a:sym typeface="Arial"/>
              </a:rPr>
              <a:t>What’s the environmental issue?</a:t>
            </a:r>
            <a:br>
              <a:rPr lang="en-US" sz="2200" b="1" i="0" u="none">
                <a:solidFill>
                  <a:srgbClr val="008040"/>
                </a:solidFill>
                <a:latin typeface="Arial"/>
                <a:ea typeface="Arial"/>
                <a:cs typeface="Arial"/>
                <a:sym typeface="Arial"/>
              </a:rPr>
            </a:br>
            <a:r>
              <a:rPr lang="en-US" sz="2200" b="1" i="0" u="none">
                <a:solidFill>
                  <a:srgbClr val="008040"/>
                </a:solidFill>
                <a:latin typeface="Arial"/>
                <a:ea typeface="Arial"/>
                <a:cs typeface="Arial"/>
                <a:sym typeface="Arial"/>
              </a:rPr>
              <a:t>(continued)</a:t>
            </a:r>
            <a:br>
              <a:rPr lang="en-US" sz="2200" b="1" i="0" u="none">
                <a:solidFill>
                  <a:srgbClr val="008040"/>
                </a:solidFill>
                <a:latin typeface="Arial"/>
                <a:ea typeface="Arial"/>
                <a:cs typeface="Arial"/>
                <a:sym typeface="Arial"/>
              </a:rPr>
            </a:br>
            <a:r>
              <a:rPr lang="en-US" sz="2200" b="1" i="0" u="none">
                <a:solidFill>
                  <a:srgbClr val="008040"/>
                </a:solidFill>
                <a:latin typeface="Arial"/>
                <a:ea typeface="Arial"/>
                <a:cs typeface="Arial"/>
                <a:sym typeface="Arial"/>
              </a:rPr>
              <a:t/>
            </a:r>
            <a:br>
              <a:rPr lang="en-US" sz="2200" b="1" i="0" u="none">
                <a:solidFill>
                  <a:srgbClr val="008040"/>
                </a:solidFill>
                <a:latin typeface="Arial"/>
                <a:ea typeface="Arial"/>
                <a:cs typeface="Arial"/>
                <a:sym typeface="Arial"/>
              </a:rPr>
            </a:br>
            <a:endParaRPr/>
          </a:p>
        </p:txBody>
      </p:sp>
      <p:sp>
        <p:nvSpPr>
          <p:cNvPr id="123" name="Google Shape;123;p16"/>
          <p:cNvSpPr txBox="1"/>
          <p:nvPr/>
        </p:nvSpPr>
        <p:spPr>
          <a:xfrm>
            <a:off x="3657600" y="5638800"/>
            <a:ext cx="18415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4" name="Google Shape;124;p16"/>
          <p:cNvSpPr txBox="1"/>
          <p:nvPr/>
        </p:nvSpPr>
        <p:spPr>
          <a:xfrm>
            <a:off x="372900" y="1167325"/>
            <a:ext cx="8313900" cy="5123100"/>
          </a:xfrm>
          <a:prstGeom prst="rect">
            <a:avLst/>
          </a:prstGeom>
          <a:noFill/>
          <a:ln>
            <a:noFill/>
          </a:ln>
        </p:spPr>
        <p:txBody>
          <a:bodyPr spcFirstLastPara="1" wrap="square" lIns="91425" tIns="91425" rIns="91425" bIns="91425" anchor="ctr" anchorCtr="0">
            <a:noAutofit/>
          </a:bodyPr>
          <a:lstStyle/>
          <a:p>
            <a:pPr marL="0" marR="0" lvl="0" indent="0" algn="just" rtl="0">
              <a:lnSpc>
                <a:spcPct val="100000"/>
              </a:lnSpc>
              <a:spcBef>
                <a:spcPts val="340"/>
              </a:spcBef>
              <a:spcAft>
                <a:spcPts val="0"/>
              </a:spcAft>
              <a:buClr>
                <a:schemeClr val="dk1"/>
              </a:buClr>
              <a:buSzPts val="1100"/>
              <a:buFont typeface="Arial"/>
              <a:buNone/>
            </a:pPr>
            <a:r>
              <a:rPr lang="en-US" sz="1800" b="0" i="0" u="none" strike="noStrike" cap="none">
                <a:solidFill>
                  <a:schemeClr val="dk1"/>
                </a:solidFill>
                <a:latin typeface="Cambria"/>
                <a:ea typeface="Cambria"/>
                <a:cs typeface="Cambria"/>
                <a:sym typeface="Cambria"/>
              </a:rPr>
              <a:t>We, the </a:t>
            </a:r>
            <a:r>
              <a:rPr lang="en-US" sz="1800" b="0" i="0" u="sng" strike="noStrike" cap="none">
                <a:solidFill>
                  <a:srgbClr val="990000"/>
                </a:solidFill>
                <a:latin typeface="Cambria"/>
                <a:ea typeface="Cambria"/>
                <a:cs typeface="Cambria"/>
                <a:sym typeface="Cambria"/>
              </a:rPr>
              <a:t>Kalamazoo Central High School Climate Advocates</a:t>
            </a:r>
            <a:r>
              <a:rPr lang="en-US" sz="1800" b="0" i="0" u="none" strike="noStrike" cap="none">
                <a:solidFill>
                  <a:schemeClr val="dk1"/>
                </a:solidFill>
                <a:latin typeface="Cambria"/>
                <a:ea typeface="Cambria"/>
                <a:cs typeface="Cambria"/>
                <a:sym typeface="Cambria"/>
              </a:rPr>
              <a:t>, are committed to achieving concrete, quantifiable successes in fighting climate change.  It is often difficult to evaluate efficacy.  In a different type of war </a:t>
            </a:r>
            <a:r>
              <a:rPr lang="en-US" sz="1800" b="1" i="1" u="none" strike="noStrike" cap="none">
                <a:solidFill>
                  <a:schemeClr val="dk1"/>
                </a:solidFill>
                <a:latin typeface="Cambria"/>
                <a:ea typeface="Cambria"/>
                <a:cs typeface="Cambria"/>
                <a:sym typeface="Cambria"/>
              </a:rPr>
              <a:t>(and we are at war)</a:t>
            </a:r>
            <a:r>
              <a:rPr lang="en-US" sz="1800" b="0" i="0" u="none" strike="noStrike" cap="none">
                <a:solidFill>
                  <a:schemeClr val="dk1"/>
                </a:solidFill>
                <a:latin typeface="Cambria"/>
                <a:ea typeface="Cambria"/>
                <a:cs typeface="Cambria"/>
                <a:sym typeface="Cambria"/>
              </a:rPr>
              <a:t>, one might count up the number of enemies killed or the acreage of land taken.  But this is a war in which the enemy is more abstract, harder to kill or capture or pin down.  </a:t>
            </a:r>
            <a:endParaRPr sz="1800" b="0" i="0" u="none" strike="noStrike" cap="none">
              <a:solidFill>
                <a:schemeClr val="dk1"/>
              </a:solidFill>
              <a:latin typeface="Cambria"/>
              <a:ea typeface="Cambria"/>
              <a:cs typeface="Cambria"/>
              <a:sym typeface="Cambria"/>
            </a:endParaRPr>
          </a:p>
          <a:p>
            <a:pPr marL="336550" marR="0" lvl="0" indent="0" algn="just" rtl="0">
              <a:lnSpc>
                <a:spcPct val="100000"/>
              </a:lnSpc>
              <a:spcBef>
                <a:spcPts val="340"/>
              </a:spcBef>
              <a:spcAft>
                <a:spcPts val="0"/>
              </a:spcAft>
              <a:buClr>
                <a:schemeClr val="dk1"/>
              </a:buClr>
              <a:buSzPts val="1100"/>
              <a:buFont typeface="Arial"/>
              <a:buNone/>
            </a:pPr>
            <a:endParaRPr sz="1800" b="0" i="0" u="none" strike="noStrike" cap="none">
              <a:solidFill>
                <a:schemeClr val="dk1"/>
              </a:solidFill>
              <a:latin typeface="Cambria"/>
              <a:ea typeface="Cambria"/>
              <a:cs typeface="Cambria"/>
              <a:sym typeface="Cambria"/>
            </a:endParaRPr>
          </a:p>
          <a:p>
            <a:pPr marL="0" marR="0" lvl="0" indent="0" algn="just" rtl="0">
              <a:lnSpc>
                <a:spcPct val="100000"/>
              </a:lnSpc>
              <a:spcBef>
                <a:spcPts val="340"/>
              </a:spcBef>
              <a:spcAft>
                <a:spcPts val="0"/>
              </a:spcAft>
              <a:buClr>
                <a:srgbClr val="000000"/>
              </a:buClr>
              <a:buSzPts val="1800"/>
              <a:buFont typeface="Arial"/>
              <a:buNone/>
            </a:pPr>
            <a:r>
              <a:rPr lang="en-US" sz="1800" b="0" i="0" u="none" strike="noStrike" cap="none">
                <a:solidFill>
                  <a:schemeClr val="dk1"/>
                </a:solidFill>
                <a:latin typeface="Cambria"/>
                <a:ea typeface="Cambria"/>
                <a:cs typeface="Cambria"/>
                <a:sym typeface="Cambria"/>
              </a:rPr>
              <a:t>If you write your congressperson advocating for a price on carbon (as we have done), were you successful?  It’s hard to know.  Even if HR763 ultimately passes, it likely would have passed anyway without your few letters.  Did you help?  If you attend rallies (as we have done), were you successful?  Can you quantify the decibel level and isolate the contribution of your cry?  Furthermore, can you do the calculus to determine the impact of your voice on CO</a:t>
            </a:r>
            <a:r>
              <a:rPr lang="en-US" sz="1800" b="0" i="0" u="none" strike="noStrike" cap="none" baseline="-25000">
                <a:solidFill>
                  <a:schemeClr val="dk1"/>
                </a:solidFill>
                <a:latin typeface="Cambria"/>
                <a:ea typeface="Cambria"/>
                <a:cs typeface="Cambria"/>
                <a:sym typeface="Cambria"/>
              </a:rPr>
              <a:t>2</a:t>
            </a:r>
            <a:r>
              <a:rPr lang="en-US" sz="1800" b="0" i="0" u="none" strike="noStrike" cap="none">
                <a:solidFill>
                  <a:schemeClr val="dk1"/>
                </a:solidFill>
                <a:latin typeface="Cambria"/>
                <a:ea typeface="Cambria"/>
                <a:cs typeface="Cambria"/>
                <a:sym typeface="Cambria"/>
              </a:rPr>
              <a:t> equivalent reductions?</a:t>
            </a:r>
            <a:endParaRPr sz="1800" b="0" i="0" u="none" strike="noStrike" cap="none">
              <a:solidFill>
                <a:schemeClr val="dk1"/>
              </a:solidFill>
              <a:latin typeface="Cambria"/>
              <a:ea typeface="Cambria"/>
              <a:cs typeface="Cambria"/>
              <a:sym typeface="Cambria"/>
            </a:endParaRPr>
          </a:p>
          <a:p>
            <a:pPr marL="0" marR="0" lvl="0" indent="457200" algn="just" rtl="0">
              <a:lnSpc>
                <a:spcPct val="100000"/>
              </a:lnSpc>
              <a:spcBef>
                <a:spcPts val="340"/>
              </a:spcBef>
              <a:spcAft>
                <a:spcPts val="0"/>
              </a:spcAft>
              <a:buClr>
                <a:srgbClr val="000000"/>
              </a:buClr>
              <a:buSzPts val="1800"/>
              <a:buFont typeface="Arial"/>
              <a:buNone/>
            </a:pPr>
            <a:endParaRPr sz="1800" b="0" i="0" u="none" strike="noStrike" cap="none">
              <a:solidFill>
                <a:schemeClr val="dk1"/>
              </a:solidFill>
              <a:latin typeface="Cambria"/>
              <a:ea typeface="Cambria"/>
              <a:cs typeface="Cambria"/>
              <a:sym typeface="Cambria"/>
            </a:endParaRPr>
          </a:p>
          <a:p>
            <a:pPr marL="0" marR="0" lvl="0" indent="0" algn="l" rtl="0">
              <a:lnSpc>
                <a:spcPct val="100000"/>
              </a:lnSpc>
              <a:spcBef>
                <a:spcPts val="340"/>
              </a:spcBef>
              <a:spcAft>
                <a:spcPts val="0"/>
              </a:spcAft>
              <a:buClr>
                <a:schemeClr val="dk1"/>
              </a:buClr>
              <a:buSzPts val="1100"/>
              <a:buFont typeface="Arial"/>
              <a:buNone/>
            </a:pPr>
            <a:r>
              <a:rPr lang="en-US" sz="1800" b="0" i="0" u="none" strike="noStrike" cap="none">
                <a:solidFill>
                  <a:schemeClr val="dk1"/>
                </a:solidFill>
                <a:latin typeface="Cambria"/>
                <a:ea typeface="Cambria"/>
                <a:cs typeface="Cambria"/>
                <a:sym typeface="Cambria"/>
              </a:rPr>
              <a:t>We chose to turn Kalamazoo Public Schools into a “</a:t>
            </a:r>
            <a:r>
              <a:rPr lang="en-US" sz="1800" b="0" i="0" u="none" strike="noStrike" cap="none">
                <a:solidFill>
                  <a:schemeClr val="dk1"/>
                </a:solidFill>
                <a:highlight>
                  <a:srgbClr val="00FF00"/>
                </a:highlight>
                <a:latin typeface="Cambria"/>
                <a:ea typeface="Cambria"/>
                <a:cs typeface="Cambria"/>
                <a:sym typeface="Cambria"/>
              </a:rPr>
              <a:t>Green District</a:t>
            </a:r>
            <a:r>
              <a:rPr lang="en-US" sz="1800" b="0" i="0" u="none" strike="noStrike" cap="none">
                <a:solidFill>
                  <a:schemeClr val="dk1"/>
                </a:solidFill>
                <a:latin typeface="Cambria"/>
                <a:ea typeface="Cambria"/>
                <a:cs typeface="Cambria"/>
                <a:sym typeface="Cambria"/>
              </a:rPr>
              <a:t>” because we are scientists, and we have concluded that this will be the most directly impactful action that we can take.  We will be able to calculate our precise contribution to the cause of survival in the form of tons of CO</a:t>
            </a:r>
            <a:r>
              <a:rPr lang="en-US" sz="1800" b="0" i="0" u="none" strike="noStrike" cap="none" baseline="-25000">
                <a:solidFill>
                  <a:schemeClr val="dk1"/>
                </a:solidFill>
                <a:latin typeface="Cambria"/>
                <a:ea typeface="Cambria"/>
                <a:cs typeface="Cambria"/>
                <a:sym typeface="Cambria"/>
              </a:rPr>
              <a:t>2</a:t>
            </a:r>
            <a:r>
              <a:rPr lang="en-US" sz="1800" b="0" i="0" u="none" strike="noStrike" cap="none">
                <a:solidFill>
                  <a:schemeClr val="dk1"/>
                </a:solidFill>
                <a:latin typeface="Cambria"/>
                <a:ea typeface="Cambria"/>
                <a:cs typeface="Cambria"/>
                <a:sym typeface="Cambria"/>
              </a:rPr>
              <a:t> withheld from the atmosphere.  We will be able to point to the numbers and say, </a:t>
            </a:r>
            <a:r>
              <a:rPr lang="en-US" sz="1800" b="1" i="0" u="none" strike="noStrike" cap="none">
                <a:solidFill>
                  <a:schemeClr val="dk1"/>
                </a:solidFill>
                <a:latin typeface="Cambria"/>
                <a:ea typeface="Cambria"/>
                <a:cs typeface="Cambria"/>
                <a:sym typeface="Cambria"/>
              </a:rPr>
              <a:t>“We did that!”</a:t>
            </a:r>
            <a:endParaRPr sz="1800" b="1" i="0" u="none" strike="noStrike" cap="none">
              <a:solidFill>
                <a:schemeClr val="dk1"/>
              </a:solidFill>
              <a:latin typeface="Cambria"/>
              <a:ea typeface="Cambria"/>
              <a:cs typeface="Cambria"/>
              <a:sym typeface="Cambri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9"/>
        <p:cNvGrpSpPr/>
        <p:nvPr/>
      </p:nvGrpSpPr>
      <p:grpSpPr>
        <a:xfrm>
          <a:off x="0" y="0"/>
          <a:ext cx="0" cy="0"/>
          <a:chOff x="0" y="0"/>
          <a:chExt cx="0" cy="0"/>
        </a:xfrm>
      </p:grpSpPr>
      <p:sp>
        <p:nvSpPr>
          <p:cNvPr id="130" name="Google Shape;130;p17"/>
          <p:cNvSpPr txBox="1"/>
          <p:nvPr/>
        </p:nvSpPr>
        <p:spPr>
          <a:xfrm>
            <a:off x="6553200" y="6202362"/>
            <a:ext cx="2133600" cy="53498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
        <p:nvSpPr>
          <p:cNvPr id="131" name="Google Shape;131;p17"/>
          <p:cNvSpPr txBox="1">
            <a:spLocks noGrp="1"/>
          </p:cNvSpPr>
          <p:nvPr>
            <p:ph type="title"/>
          </p:nvPr>
        </p:nvSpPr>
        <p:spPr>
          <a:xfrm>
            <a:off x="311150" y="295275"/>
            <a:ext cx="8513762" cy="10731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8040"/>
              </a:buClr>
              <a:buSzPts val="2200"/>
              <a:buFont typeface="Arial"/>
              <a:buNone/>
            </a:pPr>
            <a:r>
              <a:rPr lang="en-US" sz="2200" b="1" i="0" u="none">
                <a:solidFill>
                  <a:srgbClr val="008040"/>
                </a:solidFill>
                <a:latin typeface="Arial"/>
                <a:ea typeface="Arial"/>
                <a:cs typeface="Arial"/>
                <a:sym typeface="Arial"/>
              </a:rPr>
              <a:t>What’s your action plan?</a:t>
            </a:r>
            <a:endParaRPr/>
          </a:p>
        </p:txBody>
      </p:sp>
      <p:sp>
        <p:nvSpPr>
          <p:cNvPr id="132" name="Google Shape;132;p17"/>
          <p:cNvSpPr txBox="1">
            <a:spLocks noGrp="1"/>
          </p:cNvSpPr>
          <p:nvPr>
            <p:ph type="body" idx="1"/>
          </p:nvPr>
        </p:nvSpPr>
        <p:spPr>
          <a:xfrm>
            <a:off x="685800" y="1151100"/>
            <a:ext cx="7772400" cy="4944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40"/>
              </a:spcBef>
              <a:spcAft>
                <a:spcPts val="0"/>
              </a:spcAft>
              <a:buSzPts val="1800"/>
              <a:buNone/>
            </a:pPr>
            <a:r>
              <a:rPr lang="en-US" sz="1800">
                <a:latin typeface="Cambria"/>
                <a:ea typeface="Cambria"/>
                <a:cs typeface="Cambria"/>
                <a:sym typeface="Cambria"/>
              </a:rPr>
              <a:t>Kalamazoo Public Schools is an urban district that educates roughly 13,000 students across 26 buildings.  Although we as a community take pride in our district, the facilities, and the extraordinary efforts taken to serve the students of the district, many of the buildings are quite old and much of the capital infrastructure is out of date.  As you can see in the figure, building construction and operations, when examined together, are the largest contributor to global CO2 emissions.  We will </a:t>
            </a:r>
            <a:r>
              <a:rPr lang="en-US" sz="1800" i="1" u="sng">
                <a:latin typeface="Cambria"/>
                <a:ea typeface="Cambria"/>
                <a:cs typeface="Cambria"/>
                <a:sym typeface="Cambria"/>
              </a:rPr>
              <a:t>reduce the carbon footprint of the district by 30% over 10 years by retrofitting our existing buildings with modern, efficient technologies that address issues of heating and cooling, lighting, insulation, energy use and production, and water usage among others.</a:t>
            </a:r>
            <a:endParaRPr sz="1800" i="1" u="sng">
              <a:latin typeface="Cambria"/>
              <a:ea typeface="Cambria"/>
              <a:cs typeface="Cambria"/>
              <a:sym typeface="Cambria"/>
            </a:endParaRPr>
          </a:p>
          <a:p>
            <a:pPr marL="342900" lvl="0" indent="0" algn="l" rtl="0">
              <a:lnSpc>
                <a:spcPct val="100000"/>
              </a:lnSpc>
              <a:spcBef>
                <a:spcPts val="340"/>
              </a:spcBef>
              <a:spcAft>
                <a:spcPts val="0"/>
              </a:spcAft>
              <a:buSzPts val="1800"/>
              <a:buNone/>
            </a:pPr>
            <a:endParaRPr sz="1700"/>
          </a:p>
          <a:p>
            <a:pPr marL="342900" lvl="0" indent="-234950" algn="l" rtl="0">
              <a:lnSpc>
                <a:spcPct val="100000"/>
              </a:lnSpc>
              <a:spcBef>
                <a:spcPts val="340"/>
              </a:spcBef>
              <a:spcAft>
                <a:spcPts val="0"/>
              </a:spcAft>
              <a:buClr>
                <a:schemeClr val="dk1"/>
              </a:buClr>
              <a:buSzPts val="1700"/>
              <a:buFont typeface="Arial"/>
              <a:buNone/>
            </a:pPr>
            <a:endParaRPr sz="1700" b="0" i="0" u="none">
              <a:solidFill>
                <a:schemeClr val="dk1"/>
              </a:solidFill>
              <a:latin typeface="Arial"/>
              <a:ea typeface="Arial"/>
              <a:cs typeface="Arial"/>
              <a:sym typeface="Arial"/>
            </a:endParaRPr>
          </a:p>
        </p:txBody>
      </p:sp>
      <p:pic>
        <p:nvPicPr>
          <p:cNvPr id="133" name="Google Shape;133;p17"/>
          <p:cNvPicPr preferRelativeResize="0"/>
          <p:nvPr/>
        </p:nvPicPr>
        <p:blipFill rotWithShape="1">
          <a:blip r:embed="rId3">
            <a:alphaModFix/>
          </a:blip>
          <a:srcRect t="3045" b="4361"/>
          <a:stretch/>
        </p:blipFill>
        <p:spPr>
          <a:xfrm>
            <a:off x="1919575" y="4011050"/>
            <a:ext cx="4468251" cy="2511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
        <p:cNvGrpSpPr/>
        <p:nvPr/>
      </p:nvGrpSpPr>
      <p:grpSpPr>
        <a:xfrm>
          <a:off x="0" y="0"/>
          <a:ext cx="0" cy="0"/>
          <a:chOff x="0" y="0"/>
          <a:chExt cx="0" cy="0"/>
        </a:xfrm>
      </p:grpSpPr>
      <p:sp>
        <p:nvSpPr>
          <p:cNvPr id="139" name="Google Shape;139;p18"/>
          <p:cNvSpPr txBox="1"/>
          <p:nvPr/>
        </p:nvSpPr>
        <p:spPr>
          <a:xfrm>
            <a:off x="6553200" y="6202362"/>
            <a:ext cx="2133600" cy="53498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
        <p:nvSpPr>
          <p:cNvPr id="140" name="Google Shape;140;p18"/>
          <p:cNvSpPr txBox="1">
            <a:spLocks noGrp="1"/>
          </p:cNvSpPr>
          <p:nvPr>
            <p:ph type="title"/>
          </p:nvPr>
        </p:nvSpPr>
        <p:spPr>
          <a:xfrm>
            <a:off x="311150" y="295275"/>
            <a:ext cx="8513762" cy="10731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8040"/>
              </a:buClr>
              <a:buSzPts val="2200"/>
              <a:buFont typeface="Arial"/>
              <a:buNone/>
            </a:pPr>
            <a:r>
              <a:rPr lang="en-US" sz="2200" b="1" i="0" u="none">
                <a:solidFill>
                  <a:srgbClr val="008040"/>
                </a:solidFill>
                <a:latin typeface="Arial"/>
                <a:ea typeface="Arial"/>
                <a:cs typeface="Arial"/>
                <a:sym typeface="Arial"/>
              </a:rPr>
              <a:t>What’s your action plan? (continued)</a:t>
            </a:r>
            <a:endParaRPr/>
          </a:p>
        </p:txBody>
      </p:sp>
      <p:sp>
        <p:nvSpPr>
          <p:cNvPr id="141" name="Google Shape;141;p18"/>
          <p:cNvSpPr txBox="1">
            <a:spLocks noGrp="1"/>
          </p:cNvSpPr>
          <p:nvPr>
            <p:ph type="body" idx="1"/>
          </p:nvPr>
        </p:nvSpPr>
        <p:spPr>
          <a:xfrm>
            <a:off x="483981" y="1112442"/>
            <a:ext cx="8168100" cy="491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40"/>
              </a:spcBef>
              <a:spcAft>
                <a:spcPts val="0"/>
              </a:spcAft>
              <a:buClr>
                <a:schemeClr val="dk1"/>
              </a:buClr>
              <a:buSzPts val="1100"/>
              <a:buFont typeface="Arial"/>
              <a:buNone/>
            </a:pPr>
            <a:r>
              <a:rPr lang="en-US" sz="1400">
                <a:latin typeface="Cambria"/>
                <a:ea typeface="Cambria"/>
                <a:cs typeface="Cambria"/>
                <a:sym typeface="Cambria"/>
              </a:rPr>
              <a:t>We are using a multi-tiered approach:</a:t>
            </a:r>
            <a:endParaRPr sz="1400">
              <a:latin typeface="Cambria"/>
              <a:ea typeface="Cambria"/>
              <a:cs typeface="Cambria"/>
              <a:sym typeface="Cambria"/>
            </a:endParaRPr>
          </a:p>
          <a:p>
            <a:pPr marL="336550" lvl="0" indent="0" algn="l" rtl="0">
              <a:lnSpc>
                <a:spcPct val="100000"/>
              </a:lnSpc>
              <a:spcBef>
                <a:spcPts val="340"/>
              </a:spcBef>
              <a:spcAft>
                <a:spcPts val="0"/>
              </a:spcAft>
              <a:buClr>
                <a:schemeClr val="dk1"/>
              </a:buClr>
              <a:buSzPts val="1100"/>
              <a:buFont typeface="Arial"/>
              <a:buNone/>
            </a:pPr>
            <a:endParaRPr sz="1400">
              <a:latin typeface="Cambria"/>
              <a:ea typeface="Cambria"/>
              <a:cs typeface="Cambria"/>
              <a:sym typeface="Cambria"/>
            </a:endParaRPr>
          </a:p>
          <a:p>
            <a:pPr marL="0" lvl="0" indent="0" algn="l" rtl="0">
              <a:lnSpc>
                <a:spcPct val="100000"/>
              </a:lnSpc>
              <a:spcBef>
                <a:spcPts val="340"/>
              </a:spcBef>
              <a:spcAft>
                <a:spcPts val="0"/>
              </a:spcAft>
              <a:buClr>
                <a:schemeClr val="dk1"/>
              </a:buClr>
              <a:buSzPts val="1100"/>
              <a:buFont typeface="Arial"/>
              <a:buNone/>
            </a:pPr>
            <a:r>
              <a:rPr lang="en-US" sz="1400" u="sng">
                <a:latin typeface="Cambria"/>
                <a:ea typeface="Cambria"/>
                <a:cs typeface="Cambria"/>
                <a:sym typeface="Cambria"/>
              </a:rPr>
              <a:t>PHASE 1</a:t>
            </a:r>
            <a:endParaRPr sz="1400" u="sng">
              <a:latin typeface="Cambria"/>
              <a:ea typeface="Cambria"/>
              <a:cs typeface="Cambria"/>
              <a:sym typeface="Cambria"/>
            </a:endParaRPr>
          </a:p>
          <a:p>
            <a:pPr marL="0" lvl="0" indent="0" algn="l" rtl="0">
              <a:lnSpc>
                <a:spcPct val="100000"/>
              </a:lnSpc>
              <a:spcBef>
                <a:spcPts val="340"/>
              </a:spcBef>
              <a:spcAft>
                <a:spcPts val="0"/>
              </a:spcAft>
              <a:buClr>
                <a:schemeClr val="dk1"/>
              </a:buClr>
              <a:buSzPts val="1100"/>
              <a:buFont typeface="Arial"/>
              <a:buNone/>
            </a:pPr>
            <a:r>
              <a:rPr lang="en-US" sz="1400">
                <a:latin typeface="Cambria"/>
                <a:ea typeface="Cambria"/>
                <a:cs typeface="Cambria"/>
                <a:sym typeface="Cambria"/>
              </a:rPr>
              <a:t>The first step in the scientific method is to clearly state the problem.  Because our goal for the district cannot be accomplished by a small group of students alone, we must begin by educating the adults and helping them formulate the problem for themselves.  To that end, we have done the following:</a:t>
            </a:r>
            <a:endParaRPr sz="1400">
              <a:latin typeface="Cambria"/>
              <a:ea typeface="Cambria"/>
              <a:cs typeface="Cambria"/>
              <a:sym typeface="Cambria"/>
            </a:endParaRPr>
          </a:p>
          <a:p>
            <a:pPr marL="914400" lvl="1" indent="-317500" algn="l" rtl="0">
              <a:lnSpc>
                <a:spcPct val="100000"/>
              </a:lnSpc>
              <a:spcBef>
                <a:spcPts val="340"/>
              </a:spcBef>
              <a:spcAft>
                <a:spcPts val="0"/>
              </a:spcAft>
              <a:buSzPts val="1400"/>
              <a:buFont typeface="Cambria"/>
              <a:buAutoNum type="arabicParenR"/>
            </a:pPr>
            <a:r>
              <a:rPr lang="en-US" sz="1400">
                <a:latin typeface="Cambria"/>
                <a:ea typeface="Cambria"/>
                <a:cs typeface="Cambria"/>
                <a:sym typeface="Cambria"/>
              </a:rPr>
              <a:t>Over the past summer, we partnered with other local organizations including Western Michigan University Office of Sustainability and Climate Change Working Group, K College, KVCC, Citizens’ Climate Lobby, Sierra Club, and Extinction Rebellion to form the Kalamazoo Climate Crisis Coalition.</a:t>
            </a:r>
            <a:endParaRPr sz="1400">
              <a:latin typeface="Cambria"/>
              <a:ea typeface="Cambria"/>
              <a:cs typeface="Cambria"/>
              <a:sym typeface="Cambria"/>
            </a:endParaRPr>
          </a:p>
          <a:p>
            <a:pPr marL="914400" lvl="1" indent="-317500" algn="l" rtl="0">
              <a:lnSpc>
                <a:spcPct val="100000"/>
              </a:lnSpc>
              <a:spcBef>
                <a:spcPts val="340"/>
              </a:spcBef>
              <a:spcAft>
                <a:spcPts val="0"/>
              </a:spcAft>
              <a:buSzPts val="1400"/>
              <a:buFont typeface="Cambria"/>
              <a:buAutoNum type="arabicParenR"/>
            </a:pPr>
            <a:r>
              <a:rPr lang="en-US" sz="1400">
                <a:latin typeface="Cambria"/>
                <a:ea typeface="Cambria"/>
                <a:cs typeface="Cambria"/>
                <a:sym typeface="Cambria"/>
              </a:rPr>
              <a:t>We lobbied the city of Kalamazoo to declare a </a:t>
            </a:r>
            <a:r>
              <a:rPr lang="en-US" sz="1400" b="1">
                <a:latin typeface="Cambria"/>
                <a:ea typeface="Cambria"/>
                <a:cs typeface="Cambria"/>
                <a:sym typeface="Cambria"/>
              </a:rPr>
              <a:t>climate emergency</a:t>
            </a:r>
            <a:r>
              <a:rPr lang="en-US" sz="1400">
                <a:latin typeface="Cambria"/>
                <a:ea typeface="Cambria"/>
                <a:cs typeface="Cambria"/>
                <a:sym typeface="Cambria"/>
              </a:rPr>
              <a:t>, which they did on October 21 of this year.</a:t>
            </a:r>
            <a:endParaRPr sz="1400">
              <a:latin typeface="Cambria"/>
              <a:ea typeface="Cambria"/>
              <a:cs typeface="Cambria"/>
              <a:sym typeface="Cambria"/>
            </a:endParaRPr>
          </a:p>
          <a:p>
            <a:pPr marL="914400" lvl="1" indent="-317500" algn="l" rtl="0">
              <a:lnSpc>
                <a:spcPct val="100000"/>
              </a:lnSpc>
              <a:spcBef>
                <a:spcPts val="340"/>
              </a:spcBef>
              <a:spcAft>
                <a:spcPts val="0"/>
              </a:spcAft>
              <a:buSzPts val="1400"/>
              <a:buFont typeface="Cambria"/>
              <a:buAutoNum type="arabicParenR"/>
            </a:pPr>
            <a:r>
              <a:rPr lang="en-US" sz="1400">
                <a:latin typeface="Cambria"/>
                <a:ea typeface="Cambria"/>
                <a:cs typeface="Cambria"/>
                <a:sym typeface="Cambria"/>
              </a:rPr>
              <a:t>We became the first school in Michigan to pass a resolution declaring a </a:t>
            </a:r>
            <a:r>
              <a:rPr lang="en-US" sz="1400" b="1">
                <a:latin typeface="Cambria"/>
                <a:ea typeface="Cambria"/>
                <a:cs typeface="Cambria"/>
                <a:sym typeface="Cambria"/>
              </a:rPr>
              <a:t>climate emergency</a:t>
            </a:r>
            <a:r>
              <a:rPr lang="en-US" sz="1400">
                <a:latin typeface="Cambria"/>
                <a:ea typeface="Cambria"/>
                <a:cs typeface="Cambria"/>
                <a:sym typeface="Cambria"/>
              </a:rPr>
              <a:t> on November 5 of this year.</a:t>
            </a:r>
            <a:endParaRPr sz="1400">
              <a:latin typeface="Cambria"/>
              <a:ea typeface="Cambria"/>
              <a:cs typeface="Cambria"/>
              <a:sym typeface="Cambria"/>
            </a:endParaRPr>
          </a:p>
          <a:p>
            <a:pPr marL="914400" lvl="1" indent="-317500" algn="l" rtl="0">
              <a:lnSpc>
                <a:spcPct val="100000"/>
              </a:lnSpc>
              <a:spcBef>
                <a:spcPts val="340"/>
              </a:spcBef>
              <a:spcAft>
                <a:spcPts val="0"/>
              </a:spcAft>
              <a:buSzPts val="1400"/>
              <a:buFont typeface="Cambria"/>
              <a:buAutoNum type="arabicParenR"/>
            </a:pPr>
            <a:r>
              <a:rPr lang="en-US" sz="1400">
                <a:latin typeface="Cambria"/>
                <a:ea typeface="Cambria"/>
                <a:cs typeface="Cambria"/>
                <a:sym typeface="Cambria"/>
              </a:rPr>
              <a:t>We have presented to several other schools around the district.  We mentored younger students as they to crafted their own resolutions of </a:t>
            </a:r>
            <a:r>
              <a:rPr lang="en-US" sz="1400" b="1">
                <a:latin typeface="Cambria"/>
                <a:ea typeface="Cambria"/>
                <a:cs typeface="Cambria"/>
                <a:sym typeface="Cambria"/>
              </a:rPr>
              <a:t>climate emergency</a:t>
            </a:r>
            <a:r>
              <a:rPr lang="en-US" sz="1400">
                <a:latin typeface="Cambria"/>
                <a:ea typeface="Cambria"/>
                <a:cs typeface="Cambria"/>
                <a:sym typeface="Cambria"/>
              </a:rPr>
              <a:t>.</a:t>
            </a:r>
            <a:endParaRPr/>
          </a:p>
          <a:p>
            <a:pPr marL="596900" lvl="1" indent="0" algn="l" rtl="0">
              <a:lnSpc>
                <a:spcPct val="100000"/>
              </a:lnSpc>
              <a:spcBef>
                <a:spcPts val="340"/>
              </a:spcBef>
              <a:spcAft>
                <a:spcPts val="0"/>
              </a:spcAft>
              <a:buSzPts val="1400"/>
              <a:buNone/>
            </a:pPr>
            <a:endParaRPr sz="1400">
              <a:latin typeface="Cambria"/>
              <a:ea typeface="Cambria"/>
              <a:cs typeface="Cambria"/>
              <a:sym typeface="Cambria"/>
            </a:endParaRPr>
          </a:p>
          <a:p>
            <a:pPr marL="596900" lvl="1" indent="0" algn="l" rtl="0">
              <a:lnSpc>
                <a:spcPct val="100000"/>
              </a:lnSpc>
              <a:spcBef>
                <a:spcPts val="340"/>
              </a:spcBef>
              <a:spcAft>
                <a:spcPts val="0"/>
              </a:spcAft>
              <a:buSzPts val="1400"/>
              <a:buNone/>
            </a:pPr>
            <a:r>
              <a:rPr lang="en-US" sz="1400">
                <a:latin typeface="Cambria"/>
                <a:ea typeface="Cambria"/>
                <a:cs typeface="Cambria"/>
                <a:sym typeface="Cambria"/>
              </a:rPr>
              <a:t>...and we have plans to do the following:</a:t>
            </a:r>
            <a:endParaRPr sz="1400">
              <a:latin typeface="Cambria"/>
              <a:ea typeface="Cambria"/>
              <a:cs typeface="Cambria"/>
              <a:sym typeface="Cambria"/>
            </a:endParaRPr>
          </a:p>
          <a:p>
            <a:pPr marL="914400" lvl="1" indent="-317500" algn="l" rtl="0">
              <a:lnSpc>
                <a:spcPct val="100000"/>
              </a:lnSpc>
              <a:spcBef>
                <a:spcPts val="340"/>
              </a:spcBef>
              <a:spcAft>
                <a:spcPts val="0"/>
              </a:spcAft>
              <a:buSzPts val="1400"/>
              <a:buFont typeface="Cambria"/>
              <a:buAutoNum type="arabicParenR"/>
            </a:pPr>
            <a:r>
              <a:rPr lang="en-US" sz="1400">
                <a:latin typeface="Cambria"/>
                <a:ea typeface="Cambria"/>
                <a:cs typeface="Cambria"/>
                <a:sym typeface="Cambria"/>
              </a:rPr>
              <a:t>We will approach the Board of Education as a coalition and work with the district to craft its own declaration of climate emergency.  Once we are all on the same page that climate change is an existential emergency that justifies capital investments, we will be able to proceed to implement the recommendations of this group.</a:t>
            </a:r>
            <a:endParaRPr sz="1400">
              <a:latin typeface="Cambria"/>
              <a:ea typeface="Cambria"/>
              <a:cs typeface="Cambria"/>
              <a:sym typeface="Cambria"/>
            </a:endParaRPr>
          </a:p>
          <a:p>
            <a:pPr marL="914400" lvl="0" indent="0" algn="l" rtl="0">
              <a:lnSpc>
                <a:spcPct val="100000"/>
              </a:lnSpc>
              <a:spcBef>
                <a:spcPts val="340"/>
              </a:spcBef>
              <a:spcAft>
                <a:spcPts val="0"/>
              </a:spcAft>
              <a:buSzPts val="1800"/>
              <a:buNone/>
            </a:pPr>
            <a:endParaRPr sz="1400">
              <a:latin typeface="Cambria"/>
              <a:ea typeface="Cambria"/>
              <a:cs typeface="Cambria"/>
              <a:sym typeface="Cambria"/>
            </a:endParaRPr>
          </a:p>
          <a:p>
            <a:pPr marL="0" lvl="0" indent="0" algn="l" rtl="0">
              <a:lnSpc>
                <a:spcPct val="100000"/>
              </a:lnSpc>
              <a:spcBef>
                <a:spcPts val="340"/>
              </a:spcBef>
              <a:spcAft>
                <a:spcPts val="0"/>
              </a:spcAft>
              <a:buClr>
                <a:schemeClr val="dk1"/>
              </a:buClr>
              <a:buSzPts val="1100"/>
              <a:buFont typeface="Arial"/>
              <a:buNone/>
            </a:pPr>
            <a:endParaRPr sz="1200"/>
          </a:p>
          <a:p>
            <a:pPr marL="342900" lvl="0" indent="-228600" algn="l" rtl="0">
              <a:lnSpc>
                <a:spcPct val="100000"/>
              </a:lnSpc>
              <a:spcBef>
                <a:spcPts val="0"/>
              </a:spcBef>
              <a:spcAft>
                <a:spcPts val="0"/>
              </a:spcAft>
              <a:buClr>
                <a:schemeClr val="dk1"/>
              </a:buClr>
              <a:buSzPts val="1800"/>
              <a:buFont typeface="Arial"/>
              <a:buNone/>
            </a:pPr>
            <a:endParaRPr sz="1800"/>
          </a:p>
          <a:p>
            <a:pPr marL="342900" lvl="0" indent="-342900" algn="l" rtl="0">
              <a:lnSpc>
                <a:spcPct val="100000"/>
              </a:lnSpc>
              <a:spcBef>
                <a:spcPts val="560"/>
              </a:spcBef>
              <a:spcAft>
                <a:spcPts val="0"/>
              </a:spcAft>
              <a:buClr>
                <a:schemeClr val="dk1"/>
              </a:buClr>
              <a:buSzPts val="2800"/>
              <a:buFont typeface="Arial"/>
              <a:buNone/>
            </a:pPr>
            <a:endParaRPr sz="2800" b="0" i="0" u="none">
              <a:solidFill>
                <a:schemeClr val="dk1"/>
              </a:solidFill>
              <a:latin typeface="Times New Roman"/>
              <a:ea typeface="Times New Roman"/>
              <a:cs typeface="Times New Roman"/>
              <a:sym typeface="Times New Roman"/>
            </a:endParaRPr>
          </a:p>
          <a:p>
            <a:pPr marL="342900" lvl="0" indent="-342900" algn="l" rtl="0">
              <a:lnSpc>
                <a:spcPct val="100000"/>
              </a:lnSpc>
              <a:spcBef>
                <a:spcPts val="560"/>
              </a:spcBef>
              <a:spcAft>
                <a:spcPts val="0"/>
              </a:spcAft>
              <a:buClr>
                <a:schemeClr val="dk1"/>
              </a:buClr>
              <a:buSzPts val="2800"/>
              <a:buFont typeface="Arial"/>
              <a:buNone/>
            </a:pPr>
            <a:endParaRPr sz="2800" b="0" i="0" u="none">
              <a:solidFill>
                <a:schemeClr val="dk1"/>
              </a:solidFill>
              <a:latin typeface="Arial"/>
              <a:ea typeface="Arial"/>
              <a:cs typeface="Arial"/>
              <a:sym typeface="Arial"/>
            </a:endParaRPr>
          </a:p>
          <a:p>
            <a:pPr marL="342900" lvl="0" indent="-165100" algn="l" rtl="0">
              <a:lnSpc>
                <a:spcPct val="100000"/>
              </a:lnSpc>
              <a:spcBef>
                <a:spcPts val="560"/>
              </a:spcBef>
              <a:spcAft>
                <a:spcPts val="0"/>
              </a:spcAft>
              <a:buClr>
                <a:schemeClr val="dk1"/>
              </a:buClr>
              <a:buSzPts val="2800"/>
              <a:buFont typeface="Arial"/>
              <a:buNone/>
            </a:pPr>
            <a:endParaRPr sz="2800" b="0" i="0" u="non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6"/>
        <p:cNvGrpSpPr/>
        <p:nvPr/>
      </p:nvGrpSpPr>
      <p:grpSpPr>
        <a:xfrm>
          <a:off x="0" y="0"/>
          <a:ext cx="0" cy="0"/>
          <a:chOff x="0" y="0"/>
          <a:chExt cx="0" cy="0"/>
        </a:xfrm>
      </p:grpSpPr>
      <p:sp>
        <p:nvSpPr>
          <p:cNvPr id="147" name="Google Shape;147;p19"/>
          <p:cNvSpPr txBox="1"/>
          <p:nvPr/>
        </p:nvSpPr>
        <p:spPr>
          <a:xfrm>
            <a:off x="6553200" y="6202362"/>
            <a:ext cx="2133600" cy="53498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sp>
        <p:nvSpPr>
          <p:cNvPr id="148" name="Google Shape;148;p19"/>
          <p:cNvSpPr txBox="1">
            <a:spLocks noGrp="1"/>
          </p:cNvSpPr>
          <p:nvPr>
            <p:ph type="body" idx="1"/>
          </p:nvPr>
        </p:nvSpPr>
        <p:spPr>
          <a:xfrm>
            <a:off x="681831" y="897137"/>
            <a:ext cx="7772400" cy="4952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40"/>
              </a:spcBef>
              <a:spcAft>
                <a:spcPts val="0"/>
              </a:spcAft>
              <a:buClr>
                <a:schemeClr val="dk1"/>
              </a:buClr>
              <a:buSzPts val="1100"/>
              <a:buFont typeface="Arial"/>
              <a:buNone/>
            </a:pPr>
            <a:r>
              <a:rPr lang="en-US" sz="1400" u="sng">
                <a:latin typeface="Cambria"/>
                <a:ea typeface="Cambria"/>
                <a:cs typeface="Cambria"/>
                <a:sym typeface="Cambria"/>
              </a:rPr>
              <a:t>PHASE 2</a:t>
            </a:r>
            <a:endParaRPr sz="1400" u="sng">
              <a:latin typeface="Cambria"/>
              <a:ea typeface="Cambria"/>
              <a:cs typeface="Cambria"/>
              <a:sym typeface="Cambria"/>
            </a:endParaRPr>
          </a:p>
          <a:p>
            <a:pPr marL="565150" lvl="0" indent="-317500" algn="l" rtl="0">
              <a:lnSpc>
                <a:spcPct val="100000"/>
              </a:lnSpc>
              <a:spcBef>
                <a:spcPts val="340"/>
              </a:spcBef>
              <a:spcAft>
                <a:spcPts val="0"/>
              </a:spcAft>
              <a:buSzPts val="1400"/>
              <a:buFont typeface="Cambria"/>
              <a:buAutoNum type="arabicParenR"/>
            </a:pPr>
            <a:r>
              <a:rPr lang="en-US" sz="1400">
                <a:latin typeface="Cambria"/>
                <a:ea typeface="Cambria"/>
                <a:cs typeface="Cambria"/>
                <a:sym typeface="Cambria"/>
              </a:rPr>
              <a:t>We have formed a partnership between Kalamazoo Public Schools, </a:t>
            </a:r>
            <a:r>
              <a:rPr lang="en-US" sz="1400">
                <a:highlight>
                  <a:srgbClr val="00FF00"/>
                </a:highlight>
                <a:latin typeface="Cambria"/>
                <a:ea typeface="Cambria"/>
                <a:cs typeface="Cambria"/>
                <a:sym typeface="Cambria"/>
              </a:rPr>
              <a:t>Consumers Energy</a:t>
            </a:r>
            <a:r>
              <a:rPr lang="en-US" sz="1400">
                <a:latin typeface="Cambria"/>
                <a:ea typeface="Cambria"/>
                <a:cs typeface="Cambria"/>
                <a:sym typeface="Cambria"/>
              </a:rPr>
              <a:t>, and the </a:t>
            </a:r>
            <a:r>
              <a:rPr lang="en-US" sz="1400">
                <a:highlight>
                  <a:srgbClr val="00FF00"/>
                </a:highlight>
                <a:latin typeface="Cambria"/>
                <a:ea typeface="Cambria"/>
                <a:cs typeface="Cambria"/>
                <a:sym typeface="Cambria"/>
              </a:rPr>
              <a:t>US Green Building Council</a:t>
            </a:r>
            <a:r>
              <a:rPr lang="en-US" sz="1400">
                <a:latin typeface="Cambria"/>
                <a:ea typeface="Cambria"/>
                <a:cs typeface="Cambria"/>
                <a:sym typeface="Cambria"/>
              </a:rPr>
              <a:t>.  </a:t>
            </a:r>
            <a:endParaRPr sz="1400">
              <a:latin typeface="Cambria"/>
              <a:ea typeface="Cambria"/>
              <a:cs typeface="Cambria"/>
              <a:sym typeface="Cambria"/>
            </a:endParaRPr>
          </a:p>
          <a:p>
            <a:pPr marL="565150" lvl="0" indent="-317500" algn="l" rtl="0">
              <a:lnSpc>
                <a:spcPct val="100000"/>
              </a:lnSpc>
              <a:spcBef>
                <a:spcPts val="340"/>
              </a:spcBef>
              <a:spcAft>
                <a:spcPts val="0"/>
              </a:spcAft>
              <a:buSzPts val="1400"/>
              <a:buFont typeface="Cambria"/>
              <a:buAutoNum type="arabicParenR"/>
            </a:pPr>
            <a:r>
              <a:rPr lang="en-US" sz="1400">
                <a:latin typeface="Cambria"/>
                <a:ea typeface="Cambria"/>
                <a:cs typeface="Cambria"/>
                <a:sym typeface="Cambria"/>
              </a:rPr>
              <a:t>Consumers Energy has agreed to benchmark each building in the district.  Thus far, they have completed the benchmarking of the high schools.</a:t>
            </a:r>
            <a:endParaRPr sz="1400">
              <a:latin typeface="Cambria"/>
              <a:ea typeface="Cambria"/>
              <a:cs typeface="Cambria"/>
              <a:sym typeface="Cambria"/>
            </a:endParaRPr>
          </a:p>
          <a:p>
            <a:pPr marL="565150" lvl="0" indent="-317500" algn="l" rtl="0">
              <a:lnSpc>
                <a:spcPct val="100000"/>
              </a:lnSpc>
              <a:spcBef>
                <a:spcPts val="340"/>
              </a:spcBef>
              <a:spcAft>
                <a:spcPts val="0"/>
              </a:spcAft>
              <a:buSzPts val="1400"/>
              <a:buFont typeface="Cambria"/>
              <a:buAutoNum type="arabicParenR"/>
            </a:pPr>
            <a:r>
              <a:rPr lang="en-US" sz="1400">
                <a:latin typeface="Cambria"/>
                <a:ea typeface="Cambria"/>
                <a:cs typeface="Cambria"/>
                <a:sym typeface="Cambria"/>
              </a:rPr>
              <a:t>Once the benchmarking is complete, we will be provided with detailed data about energy usage, sources of waste, areas for improvement, etc for each site in the district.  We have received our data for Kalamazoo Central High School.</a:t>
            </a:r>
            <a:endParaRPr sz="1400">
              <a:latin typeface="Cambria"/>
              <a:ea typeface="Cambria"/>
              <a:cs typeface="Cambria"/>
              <a:sym typeface="Cambria"/>
            </a:endParaRPr>
          </a:p>
          <a:p>
            <a:pPr marL="565150" lvl="0" indent="-317500" algn="l" rtl="0">
              <a:lnSpc>
                <a:spcPct val="100000"/>
              </a:lnSpc>
              <a:spcBef>
                <a:spcPts val="340"/>
              </a:spcBef>
              <a:spcAft>
                <a:spcPts val="0"/>
              </a:spcAft>
              <a:buSzPts val="1400"/>
              <a:buFont typeface="Cambria"/>
              <a:buAutoNum type="arabicParenR"/>
            </a:pPr>
            <a:r>
              <a:rPr lang="en-US" sz="1400">
                <a:latin typeface="Cambria"/>
                <a:ea typeface="Cambria"/>
                <a:cs typeface="Cambria"/>
                <a:sym typeface="Cambria"/>
              </a:rPr>
              <a:t>At that point, the US Green Building Council – West Michigan Chapter and Consumers Energy will bring in experts to mentor students as the students formulate recommendations to the Board of Education.  The students will present their initial recommendations to district administration on March 25, 2020.</a:t>
            </a:r>
            <a:endParaRPr sz="1400">
              <a:latin typeface="Cambria"/>
              <a:ea typeface="Cambria"/>
              <a:cs typeface="Cambria"/>
              <a:sym typeface="Cambria"/>
            </a:endParaRPr>
          </a:p>
          <a:p>
            <a:pPr marL="565150" lvl="0" indent="0" algn="l" rtl="0">
              <a:lnSpc>
                <a:spcPct val="100000"/>
              </a:lnSpc>
              <a:spcBef>
                <a:spcPts val="340"/>
              </a:spcBef>
              <a:spcAft>
                <a:spcPts val="0"/>
              </a:spcAft>
              <a:buClr>
                <a:schemeClr val="dk1"/>
              </a:buClr>
              <a:buSzPts val="1100"/>
              <a:buFont typeface="Arial"/>
              <a:buNone/>
            </a:pPr>
            <a:endParaRPr sz="800">
              <a:latin typeface="Cambria"/>
              <a:ea typeface="Cambria"/>
              <a:cs typeface="Cambria"/>
              <a:sym typeface="Cambria"/>
            </a:endParaRPr>
          </a:p>
          <a:p>
            <a:pPr marL="0" lvl="0" indent="0" algn="l" rtl="0">
              <a:lnSpc>
                <a:spcPct val="100000"/>
              </a:lnSpc>
              <a:spcBef>
                <a:spcPts val="340"/>
              </a:spcBef>
              <a:spcAft>
                <a:spcPts val="0"/>
              </a:spcAft>
              <a:buClr>
                <a:schemeClr val="dk1"/>
              </a:buClr>
              <a:buSzPts val="1100"/>
              <a:buFont typeface="Arial"/>
              <a:buNone/>
            </a:pPr>
            <a:r>
              <a:rPr lang="en-US" sz="1400">
                <a:latin typeface="Cambria"/>
                <a:ea typeface="Cambria"/>
                <a:cs typeface="Cambria"/>
                <a:sym typeface="Cambria"/>
              </a:rPr>
              <a:t>*Note: We will be able to make the ethical case based on the declaration of climate emergency that the Board will have already made; however, we will not rely on that.  We will make the business case to the Board of Education that implementation of our recommendations will save the district money in the long run.  Purely in terms of the financial return on investment, our recommendations will be justified. </a:t>
            </a:r>
            <a:endParaRPr sz="1400">
              <a:latin typeface="Cambria"/>
              <a:ea typeface="Cambria"/>
              <a:cs typeface="Cambria"/>
              <a:sym typeface="Cambria"/>
            </a:endParaRPr>
          </a:p>
          <a:p>
            <a:pPr marL="457200" lvl="0" indent="-317500" algn="l" rtl="0">
              <a:lnSpc>
                <a:spcPct val="100000"/>
              </a:lnSpc>
              <a:spcBef>
                <a:spcPts val="340"/>
              </a:spcBef>
              <a:spcAft>
                <a:spcPts val="0"/>
              </a:spcAft>
              <a:buSzPts val="1400"/>
              <a:buFont typeface="Cambria"/>
              <a:buChar char="•"/>
            </a:pPr>
            <a:r>
              <a:rPr lang="en-US" sz="1400">
                <a:latin typeface="Cambria"/>
                <a:ea typeface="Cambria"/>
                <a:cs typeface="Cambria"/>
                <a:sym typeface="Cambria"/>
              </a:rPr>
              <a:t>There are no moral victories when it comes to survival.  Because we cannot count how many human lives we will save, we will use the proxy of CO2 equivalent reductions in emissions.  </a:t>
            </a:r>
            <a:endParaRPr sz="1400">
              <a:latin typeface="Cambria"/>
              <a:ea typeface="Cambria"/>
              <a:cs typeface="Cambria"/>
              <a:sym typeface="Cambria"/>
            </a:endParaRPr>
          </a:p>
          <a:p>
            <a:pPr marL="457200" lvl="0" indent="-317500" algn="l" rtl="0">
              <a:lnSpc>
                <a:spcPct val="107916"/>
              </a:lnSpc>
              <a:spcBef>
                <a:spcPts val="0"/>
              </a:spcBef>
              <a:spcAft>
                <a:spcPts val="0"/>
              </a:spcAft>
              <a:buSzPts val="1400"/>
              <a:buFont typeface="Cambria"/>
              <a:buChar char="•"/>
            </a:pPr>
            <a:r>
              <a:rPr lang="en-US" sz="1400">
                <a:latin typeface="Cambria"/>
                <a:ea typeface="Cambria"/>
                <a:cs typeface="Cambria"/>
                <a:sym typeface="Cambria"/>
              </a:rPr>
              <a:t>We will have benchmark data for each building’s energy usage.  We will be able to compare that to data gathered in subsequent years for each site.  We will look at the total energy saved and convert that to the amount of CO</a:t>
            </a:r>
            <a:r>
              <a:rPr lang="en-US" sz="1400" baseline="-25000">
                <a:latin typeface="Cambria"/>
                <a:ea typeface="Cambria"/>
                <a:cs typeface="Cambria"/>
                <a:sym typeface="Cambria"/>
              </a:rPr>
              <a:t>2</a:t>
            </a:r>
            <a:r>
              <a:rPr lang="en-US" sz="1400">
                <a:latin typeface="Cambria"/>
                <a:ea typeface="Cambria"/>
                <a:cs typeface="Cambria"/>
                <a:sym typeface="Cambria"/>
              </a:rPr>
              <a:t> that we have saved from entering the atmosphere.</a:t>
            </a:r>
            <a:endParaRPr sz="1400">
              <a:latin typeface="Cambria"/>
              <a:ea typeface="Cambria"/>
              <a:cs typeface="Cambria"/>
              <a:sym typeface="Cambria"/>
            </a:endParaRPr>
          </a:p>
          <a:p>
            <a:pPr marL="0" lvl="0" indent="0" algn="l" rtl="0">
              <a:lnSpc>
                <a:spcPct val="100000"/>
              </a:lnSpc>
              <a:spcBef>
                <a:spcPts val="800"/>
              </a:spcBef>
              <a:spcAft>
                <a:spcPts val="0"/>
              </a:spcAft>
              <a:buClr>
                <a:schemeClr val="dk1"/>
              </a:buClr>
              <a:buSzPts val="1100"/>
              <a:buFont typeface="Arial"/>
              <a:buNone/>
            </a:pPr>
            <a:endParaRPr sz="1400">
              <a:latin typeface="Cambria"/>
              <a:ea typeface="Cambria"/>
              <a:cs typeface="Cambria"/>
              <a:sym typeface="Cambria"/>
            </a:endParaRPr>
          </a:p>
          <a:p>
            <a:pPr marL="0" lvl="0" indent="0" algn="l" rtl="0">
              <a:lnSpc>
                <a:spcPct val="100000"/>
              </a:lnSpc>
              <a:spcBef>
                <a:spcPts val="340"/>
              </a:spcBef>
              <a:spcAft>
                <a:spcPts val="0"/>
              </a:spcAft>
              <a:buClr>
                <a:schemeClr val="dk1"/>
              </a:buClr>
              <a:buSzPts val="1100"/>
              <a:buFont typeface="Arial"/>
              <a:buNone/>
            </a:pPr>
            <a:endParaRPr sz="1400">
              <a:latin typeface="Cambria"/>
              <a:ea typeface="Cambria"/>
              <a:cs typeface="Cambria"/>
              <a:sym typeface="Cambria"/>
            </a:endParaRPr>
          </a:p>
          <a:p>
            <a:pPr marL="342900" lvl="0" indent="-342900" algn="l" rtl="0">
              <a:lnSpc>
                <a:spcPct val="100000"/>
              </a:lnSpc>
              <a:spcBef>
                <a:spcPts val="560"/>
              </a:spcBef>
              <a:spcAft>
                <a:spcPts val="0"/>
              </a:spcAft>
              <a:buClr>
                <a:schemeClr val="dk1"/>
              </a:buClr>
              <a:buSzPts val="2800"/>
              <a:buFont typeface="Arial"/>
              <a:buNone/>
            </a:pPr>
            <a:endParaRPr sz="1400" i="0" u="none">
              <a:solidFill>
                <a:schemeClr val="dk1"/>
              </a:solidFill>
              <a:latin typeface="Cambria"/>
              <a:ea typeface="Cambria"/>
              <a:cs typeface="Cambria"/>
              <a:sym typeface="Cambria"/>
            </a:endParaRPr>
          </a:p>
          <a:p>
            <a:pPr marL="342900" lvl="0" indent="-342900" algn="l" rtl="0">
              <a:lnSpc>
                <a:spcPct val="100000"/>
              </a:lnSpc>
              <a:spcBef>
                <a:spcPts val="560"/>
              </a:spcBef>
              <a:spcAft>
                <a:spcPts val="0"/>
              </a:spcAft>
              <a:buClr>
                <a:schemeClr val="dk1"/>
              </a:buClr>
              <a:buSzPts val="2800"/>
              <a:buFont typeface="Arial"/>
              <a:buNone/>
            </a:pPr>
            <a:endParaRPr sz="2800" b="0" i="0" u="none">
              <a:solidFill>
                <a:schemeClr val="dk1"/>
              </a:solidFill>
              <a:latin typeface="Arial"/>
              <a:ea typeface="Arial"/>
              <a:cs typeface="Arial"/>
              <a:sym typeface="Arial"/>
            </a:endParaRPr>
          </a:p>
          <a:p>
            <a:pPr marL="342900" lvl="0" indent="-165100" algn="l" rtl="0">
              <a:lnSpc>
                <a:spcPct val="100000"/>
              </a:lnSpc>
              <a:spcBef>
                <a:spcPts val="560"/>
              </a:spcBef>
              <a:spcAft>
                <a:spcPts val="0"/>
              </a:spcAft>
              <a:buClr>
                <a:schemeClr val="dk1"/>
              </a:buClr>
              <a:buSzPts val="2800"/>
              <a:buFont typeface="Arial"/>
              <a:buNone/>
            </a:pPr>
            <a:endParaRPr sz="2800" b="0" i="0" u="none">
              <a:solidFill>
                <a:schemeClr val="dk1"/>
              </a:solidFill>
              <a:latin typeface="Arial"/>
              <a:ea typeface="Arial"/>
              <a:cs typeface="Arial"/>
              <a:sym typeface="Arial"/>
            </a:endParaRPr>
          </a:p>
        </p:txBody>
      </p:sp>
      <p:sp>
        <p:nvSpPr>
          <p:cNvPr id="149" name="Google Shape;149;p19"/>
          <p:cNvSpPr txBox="1"/>
          <p:nvPr/>
        </p:nvSpPr>
        <p:spPr>
          <a:xfrm>
            <a:off x="311150" y="295275"/>
            <a:ext cx="8513762" cy="107315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8040"/>
              </a:buClr>
              <a:buSzPts val="2200"/>
              <a:buFont typeface="Arial"/>
              <a:buNone/>
            </a:pPr>
            <a:r>
              <a:rPr lang="en-US" sz="2200" b="1" i="0" u="none" strike="noStrike" cap="none">
                <a:solidFill>
                  <a:srgbClr val="008040"/>
                </a:solidFill>
                <a:latin typeface="Arial"/>
                <a:ea typeface="Arial"/>
                <a:cs typeface="Arial"/>
                <a:sym typeface="Arial"/>
              </a:rPr>
              <a:t>What’s your action plan? (continued)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4"/>
        <p:cNvGrpSpPr/>
        <p:nvPr/>
      </p:nvGrpSpPr>
      <p:grpSpPr>
        <a:xfrm>
          <a:off x="0" y="0"/>
          <a:ext cx="0" cy="0"/>
          <a:chOff x="0" y="0"/>
          <a:chExt cx="0" cy="0"/>
        </a:xfrm>
      </p:grpSpPr>
      <p:sp>
        <p:nvSpPr>
          <p:cNvPr id="155" name="Google Shape;155;p20"/>
          <p:cNvSpPr txBox="1"/>
          <p:nvPr/>
        </p:nvSpPr>
        <p:spPr>
          <a:xfrm>
            <a:off x="6553200" y="6202362"/>
            <a:ext cx="2133600" cy="53498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
        <p:nvSpPr>
          <p:cNvPr id="156" name="Google Shape;156;p20"/>
          <p:cNvSpPr txBox="1">
            <a:spLocks noGrp="1"/>
          </p:cNvSpPr>
          <p:nvPr>
            <p:ph type="title"/>
          </p:nvPr>
        </p:nvSpPr>
        <p:spPr>
          <a:xfrm>
            <a:off x="311150" y="303212"/>
            <a:ext cx="8513762" cy="106521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8040"/>
              </a:buClr>
              <a:buSzPts val="2200"/>
              <a:buFont typeface="Arial"/>
              <a:buNone/>
            </a:pPr>
            <a:r>
              <a:rPr lang="en-US" sz="2200" b="1">
                <a:solidFill>
                  <a:srgbClr val="008040"/>
                </a:solidFill>
              </a:rPr>
              <a:t>I</a:t>
            </a:r>
            <a:r>
              <a:rPr lang="en-US" sz="2200" b="1" i="0" u="none">
                <a:solidFill>
                  <a:srgbClr val="008040"/>
                </a:solidFill>
                <a:latin typeface="Arial"/>
                <a:ea typeface="Arial"/>
                <a:cs typeface="Arial"/>
                <a:sym typeface="Arial"/>
              </a:rPr>
              <a:t>mplementation: How did you implement your ideas?</a:t>
            </a:r>
            <a:endParaRPr/>
          </a:p>
        </p:txBody>
      </p:sp>
      <p:sp>
        <p:nvSpPr>
          <p:cNvPr id="157" name="Google Shape;157;p20"/>
          <p:cNvSpPr txBox="1">
            <a:spLocks noGrp="1"/>
          </p:cNvSpPr>
          <p:nvPr>
            <p:ph type="body" idx="1"/>
          </p:nvPr>
        </p:nvSpPr>
        <p:spPr>
          <a:xfrm>
            <a:off x="687000" y="1478688"/>
            <a:ext cx="7770000" cy="4613400"/>
          </a:xfrm>
          <a:prstGeom prst="rect">
            <a:avLst/>
          </a:prstGeom>
          <a:noFill/>
          <a:ln>
            <a:noFill/>
          </a:ln>
        </p:spPr>
        <p:txBody>
          <a:bodyPr spcFirstLastPara="1" wrap="square" lIns="91425" tIns="45700" rIns="91425" bIns="45700" anchor="t" anchorCtr="0">
            <a:noAutofit/>
          </a:bodyPr>
          <a:lstStyle/>
          <a:p>
            <a:pPr marL="0" lvl="0" indent="457200" algn="l" rtl="0">
              <a:lnSpc>
                <a:spcPct val="100000"/>
              </a:lnSpc>
              <a:spcBef>
                <a:spcPts val="340"/>
              </a:spcBef>
              <a:spcAft>
                <a:spcPts val="0"/>
              </a:spcAft>
              <a:buClr>
                <a:schemeClr val="dk1"/>
              </a:buClr>
              <a:buSzPts val="1100"/>
              <a:buFont typeface="Arial"/>
              <a:buNone/>
            </a:pPr>
            <a:r>
              <a:rPr lang="en-US" sz="1400">
                <a:latin typeface="Cambria"/>
                <a:ea typeface="Cambria"/>
                <a:cs typeface="Cambria"/>
                <a:sym typeface="Cambria"/>
              </a:rPr>
              <a:t>We started coalition building this past summer.  We were founding members of the </a:t>
            </a:r>
            <a:r>
              <a:rPr lang="en-US" sz="1400" b="1">
                <a:solidFill>
                  <a:srgbClr val="CC0000"/>
                </a:solidFill>
                <a:latin typeface="Cambria"/>
                <a:ea typeface="Cambria"/>
                <a:cs typeface="Cambria"/>
                <a:sym typeface="Cambria"/>
              </a:rPr>
              <a:t>Kalamazoo Climate Crisis Coalition</a:t>
            </a:r>
            <a:r>
              <a:rPr lang="en-US" sz="1400">
                <a:latin typeface="Cambria"/>
                <a:ea typeface="Cambria"/>
                <a:cs typeface="Cambria"/>
                <a:sym typeface="Cambria"/>
              </a:rPr>
              <a:t> along with WMU, K College, KVCC, Citizens’ Climate Lobby, Sierra Club, and Extinction Rebellion.  Chloe Carlson represented our group on the steering committee that planned a major rally for the </a:t>
            </a:r>
            <a:r>
              <a:rPr lang="en-US" sz="1400" i="1">
                <a:latin typeface="Cambria"/>
                <a:ea typeface="Cambria"/>
                <a:cs typeface="Cambria"/>
                <a:sym typeface="Cambria"/>
              </a:rPr>
              <a:t>September 20, 2019 Day of Global Action on Climate Change </a:t>
            </a:r>
            <a:r>
              <a:rPr lang="en-US" sz="1400">
                <a:latin typeface="Cambria"/>
                <a:ea typeface="Cambria"/>
                <a:cs typeface="Cambria"/>
                <a:sym typeface="Cambria"/>
              </a:rPr>
              <a:t>in which many of our members gave impassioned speeches to thousands of people in downtown Kalamazoo. (</a:t>
            </a:r>
            <a:r>
              <a:rPr lang="en-US" sz="1100" u="sng">
                <a:solidFill>
                  <a:schemeClr val="hlink"/>
                </a:solidFill>
                <a:hlinkClick r:id="rId3"/>
              </a:rPr>
              <a:t>https://www.youtube.com/watch?v=yepU_BX5skA</a:t>
            </a:r>
            <a:r>
              <a:rPr lang="en-US" sz="1400">
                <a:latin typeface="Cambria"/>
                <a:ea typeface="Cambria"/>
                <a:cs typeface="Cambria"/>
                <a:sym typeface="Cambria"/>
              </a:rPr>
              <a:t>) (</a:t>
            </a:r>
            <a:r>
              <a:rPr lang="en-US" sz="1100" u="sng">
                <a:solidFill>
                  <a:schemeClr val="hlink"/>
                </a:solidFill>
                <a:hlinkClick r:id="rId4"/>
              </a:rPr>
              <a:t>https://www.youtube.com/watch?v=GjHWwn0INVU&amp;t=20s</a:t>
            </a:r>
            <a:r>
              <a:rPr lang="en-US" sz="1400">
                <a:latin typeface="Cambria"/>
                <a:ea typeface="Cambria"/>
                <a:cs typeface="Cambria"/>
                <a:sym typeface="Cambria"/>
              </a:rPr>
              <a:t>) </a:t>
            </a:r>
            <a:endParaRPr sz="1400">
              <a:latin typeface="Cambria"/>
              <a:ea typeface="Cambria"/>
              <a:cs typeface="Cambria"/>
              <a:sym typeface="Cambria"/>
            </a:endParaRPr>
          </a:p>
          <a:p>
            <a:pPr marL="0" lvl="0" indent="457200" algn="l" rtl="0">
              <a:lnSpc>
                <a:spcPct val="100000"/>
              </a:lnSpc>
              <a:spcBef>
                <a:spcPts val="340"/>
              </a:spcBef>
              <a:spcAft>
                <a:spcPts val="0"/>
              </a:spcAft>
              <a:buClr>
                <a:schemeClr val="dk1"/>
              </a:buClr>
              <a:buSzPts val="1100"/>
              <a:buFont typeface="Arial"/>
              <a:buNone/>
            </a:pPr>
            <a:r>
              <a:rPr lang="en-US" sz="1400">
                <a:latin typeface="Cambria"/>
                <a:ea typeface="Cambria"/>
                <a:cs typeface="Cambria"/>
                <a:sym typeface="Cambria"/>
              </a:rPr>
              <a:t>We also participated in planning a year-long series of Friday community events, many of which we are hosting at Kalamazoo Central HS, in support of Greta Thunberg’s </a:t>
            </a:r>
            <a:r>
              <a:rPr lang="en-US" sz="1400" b="1">
                <a:solidFill>
                  <a:srgbClr val="00FF00"/>
                </a:solidFill>
                <a:latin typeface="Cambria"/>
                <a:ea typeface="Cambria"/>
                <a:cs typeface="Cambria"/>
                <a:sym typeface="Cambria"/>
              </a:rPr>
              <a:t>Fridays For Future </a:t>
            </a:r>
            <a:r>
              <a:rPr lang="en-US" sz="1400">
                <a:latin typeface="Cambria"/>
                <a:ea typeface="Cambria"/>
                <a:cs typeface="Cambria"/>
                <a:sym typeface="Cambria"/>
              </a:rPr>
              <a:t>movement.</a:t>
            </a:r>
            <a:endParaRPr sz="1400">
              <a:latin typeface="Cambria"/>
              <a:ea typeface="Cambria"/>
              <a:cs typeface="Cambria"/>
              <a:sym typeface="Cambria"/>
            </a:endParaRPr>
          </a:p>
          <a:p>
            <a:pPr marL="0" lvl="0" indent="457200" algn="l" rtl="0">
              <a:lnSpc>
                <a:spcPct val="100000"/>
              </a:lnSpc>
              <a:spcBef>
                <a:spcPts val="340"/>
              </a:spcBef>
              <a:spcAft>
                <a:spcPts val="0"/>
              </a:spcAft>
              <a:buClr>
                <a:schemeClr val="dk1"/>
              </a:buClr>
              <a:buSzPts val="1100"/>
              <a:buFont typeface="Arial"/>
              <a:buNone/>
            </a:pPr>
            <a:r>
              <a:rPr lang="en-US" sz="1400">
                <a:latin typeface="Cambria"/>
                <a:ea typeface="Cambria"/>
                <a:cs typeface="Cambria"/>
                <a:sym typeface="Cambria"/>
              </a:rPr>
              <a:t>We met with our principal, Mrs. Valerie Boggan, and elicited her support. We produced a Climate Change Video and had every teacher in the building play the video during 2nd period on a given day, so every student would see it and have the opportunity to discuss. </a:t>
            </a:r>
            <a:endParaRPr sz="1400">
              <a:latin typeface="Cambria"/>
              <a:ea typeface="Cambria"/>
              <a:cs typeface="Cambria"/>
              <a:sym typeface="Cambria"/>
            </a:endParaRPr>
          </a:p>
          <a:p>
            <a:pPr marL="0" lvl="0" indent="457200" algn="l" rtl="0">
              <a:lnSpc>
                <a:spcPct val="100000"/>
              </a:lnSpc>
              <a:spcBef>
                <a:spcPts val="340"/>
              </a:spcBef>
              <a:spcAft>
                <a:spcPts val="0"/>
              </a:spcAft>
              <a:buClr>
                <a:schemeClr val="dk1"/>
              </a:buClr>
              <a:buSzPts val="1100"/>
              <a:buFont typeface="Arial"/>
              <a:buNone/>
            </a:pPr>
            <a:endParaRPr sz="1400">
              <a:latin typeface="Cambria"/>
              <a:ea typeface="Cambria"/>
              <a:cs typeface="Cambria"/>
              <a:sym typeface="Cambria"/>
            </a:endParaRPr>
          </a:p>
          <a:p>
            <a:pPr marL="0" lvl="0" indent="457200" algn="l" rtl="0">
              <a:lnSpc>
                <a:spcPct val="100000"/>
              </a:lnSpc>
              <a:spcBef>
                <a:spcPts val="340"/>
              </a:spcBef>
              <a:spcAft>
                <a:spcPts val="0"/>
              </a:spcAft>
              <a:buClr>
                <a:schemeClr val="dk1"/>
              </a:buClr>
              <a:buSzPts val="1100"/>
              <a:buFont typeface="Arial"/>
              <a:buNone/>
            </a:pPr>
            <a:endParaRPr sz="1400">
              <a:latin typeface="Cambria"/>
              <a:ea typeface="Cambria"/>
              <a:cs typeface="Cambria"/>
              <a:sym typeface="Cambria"/>
            </a:endParaRPr>
          </a:p>
          <a:p>
            <a:pPr marL="0" lvl="0" indent="457200" algn="l" rtl="0">
              <a:lnSpc>
                <a:spcPct val="100000"/>
              </a:lnSpc>
              <a:spcBef>
                <a:spcPts val="340"/>
              </a:spcBef>
              <a:spcAft>
                <a:spcPts val="0"/>
              </a:spcAft>
              <a:buClr>
                <a:schemeClr val="dk1"/>
              </a:buClr>
              <a:buSzPts val="1100"/>
              <a:buFont typeface="Arial"/>
              <a:buNone/>
            </a:pPr>
            <a:endParaRPr sz="1400">
              <a:latin typeface="Cambria"/>
              <a:ea typeface="Cambria"/>
              <a:cs typeface="Cambria"/>
              <a:sym typeface="Cambria"/>
            </a:endParaRPr>
          </a:p>
          <a:p>
            <a:pPr marL="0" lvl="0" indent="457200" algn="l" rtl="0">
              <a:lnSpc>
                <a:spcPct val="100000"/>
              </a:lnSpc>
              <a:spcBef>
                <a:spcPts val="340"/>
              </a:spcBef>
              <a:spcAft>
                <a:spcPts val="0"/>
              </a:spcAft>
              <a:buClr>
                <a:schemeClr val="dk1"/>
              </a:buClr>
              <a:buSzPts val="1100"/>
              <a:buFont typeface="Arial"/>
              <a:buNone/>
            </a:pPr>
            <a:endParaRPr sz="1400">
              <a:latin typeface="Cambria"/>
              <a:ea typeface="Cambria"/>
              <a:cs typeface="Cambria"/>
              <a:sym typeface="Cambria"/>
            </a:endParaRPr>
          </a:p>
          <a:p>
            <a:pPr marL="0" lvl="0" indent="0" algn="l" rtl="0">
              <a:lnSpc>
                <a:spcPct val="100000"/>
              </a:lnSpc>
              <a:spcBef>
                <a:spcPts val="340"/>
              </a:spcBef>
              <a:spcAft>
                <a:spcPts val="0"/>
              </a:spcAft>
              <a:buClr>
                <a:schemeClr val="dk1"/>
              </a:buClr>
              <a:buSzPts val="1100"/>
              <a:buFont typeface="Arial"/>
              <a:buNone/>
            </a:pPr>
            <a:endParaRPr sz="1400">
              <a:latin typeface="Cambria"/>
              <a:ea typeface="Cambria"/>
              <a:cs typeface="Cambria"/>
              <a:sym typeface="Cambria"/>
            </a:endParaRPr>
          </a:p>
          <a:p>
            <a:pPr marL="0" lvl="0" indent="457200" algn="l" rtl="0">
              <a:lnSpc>
                <a:spcPct val="100000"/>
              </a:lnSpc>
              <a:spcBef>
                <a:spcPts val="340"/>
              </a:spcBef>
              <a:spcAft>
                <a:spcPts val="0"/>
              </a:spcAft>
              <a:buClr>
                <a:schemeClr val="dk1"/>
              </a:buClr>
              <a:buSzPts val="1100"/>
              <a:buFont typeface="Arial"/>
              <a:buNone/>
            </a:pPr>
            <a:endParaRPr sz="1400">
              <a:latin typeface="Cambria"/>
              <a:ea typeface="Cambria"/>
              <a:cs typeface="Cambria"/>
              <a:sym typeface="Cambria"/>
            </a:endParaRPr>
          </a:p>
          <a:p>
            <a:pPr marL="0" lvl="0" indent="0" algn="l" rtl="0">
              <a:lnSpc>
                <a:spcPct val="100000"/>
              </a:lnSpc>
              <a:spcBef>
                <a:spcPts val="340"/>
              </a:spcBef>
              <a:spcAft>
                <a:spcPts val="0"/>
              </a:spcAft>
              <a:buClr>
                <a:schemeClr val="dk1"/>
              </a:buClr>
              <a:buSzPts val="1100"/>
              <a:buFont typeface="Arial"/>
              <a:buNone/>
            </a:pPr>
            <a:r>
              <a:rPr lang="en-US" sz="1400">
                <a:latin typeface="Cambria"/>
                <a:ea typeface="Cambria"/>
                <a:cs typeface="Cambria"/>
                <a:sym typeface="Cambria"/>
              </a:rPr>
              <a:t>						</a:t>
            </a:r>
            <a:endParaRPr sz="1400">
              <a:latin typeface="Cambria"/>
              <a:ea typeface="Cambria"/>
              <a:cs typeface="Cambria"/>
              <a:sym typeface="Cambria"/>
            </a:endParaRPr>
          </a:p>
          <a:p>
            <a:pPr marL="0" lvl="0" indent="0" algn="l" rtl="0">
              <a:lnSpc>
                <a:spcPct val="100000"/>
              </a:lnSpc>
              <a:spcBef>
                <a:spcPts val="340"/>
              </a:spcBef>
              <a:spcAft>
                <a:spcPts val="0"/>
              </a:spcAft>
              <a:buClr>
                <a:schemeClr val="dk1"/>
              </a:buClr>
              <a:buSzPts val="1100"/>
              <a:buFont typeface="Arial"/>
              <a:buNone/>
            </a:pPr>
            <a:r>
              <a:rPr lang="en-US" sz="1400" u="sng">
                <a:solidFill>
                  <a:schemeClr val="hlink"/>
                </a:solidFill>
                <a:latin typeface="Cambria"/>
                <a:ea typeface="Cambria"/>
                <a:cs typeface="Cambria"/>
                <a:sym typeface="Cambria"/>
                <a:hlinkClick r:id="rId5"/>
              </a:rPr>
              <a:t>https://www.youtube.com/watch?v=51Kl58Z5MpE&amp;t=0s</a:t>
            </a:r>
            <a:r>
              <a:rPr lang="en-US" sz="1400">
                <a:latin typeface="Cambria"/>
                <a:ea typeface="Cambria"/>
                <a:cs typeface="Cambria"/>
                <a:sym typeface="Cambria"/>
              </a:rPr>
              <a:t> </a:t>
            </a:r>
            <a:endParaRPr sz="1400">
              <a:latin typeface="Cambria"/>
              <a:ea typeface="Cambria"/>
              <a:cs typeface="Cambria"/>
              <a:sym typeface="Cambria"/>
            </a:endParaRPr>
          </a:p>
          <a:p>
            <a:pPr marL="342900" lvl="0" indent="-234950" algn="l" rtl="0">
              <a:lnSpc>
                <a:spcPct val="100000"/>
              </a:lnSpc>
              <a:spcBef>
                <a:spcPts val="340"/>
              </a:spcBef>
              <a:spcAft>
                <a:spcPts val="0"/>
              </a:spcAft>
              <a:buClr>
                <a:schemeClr val="dk1"/>
              </a:buClr>
              <a:buSzPts val="1700"/>
              <a:buFont typeface="Arial"/>
              <a:buNone/>
            </a:pPr>
            <a:endParaRPr sz="1700" b="0" i="0" u="none">
              <a:solidFill>
                <a:schemeClr val="dk1"/>
              </a:solidFill>
              <a:latin typeface="Arial"/>
              <a:ea typeface="Arial"/>
              <a:cs typeface="Arial"/>
              <a:sym typeface="Arial"/>
            </a:endParaRPr>
          </a:p>
        </p:txBody>
      </p:sp>
      <p:pic>
        <p:nvPicPr>
          <p:cNvPr id="158" name="Google Shape;158;p20">
            <a:hlinkClick r:id="rId6"/>
          </p:cNvPr>
          <p:cNvPicPr preferRelativeResize="0"/>
          <p:nvPr/>
        </p:nvPicPr>
        <p:blipFill rotWithShape="1">
          <a:blip r:embed="rId7">
            <a:alphaModFix/>
          </a:blip>
          <a:srcRect r="5660"/>
          <a:stretch/>
        </p:blipFill>
        <p:spPr>
          <a:xfrm>
            <a:off x="1889075" y="4395500"/>
            <a:ext cx="2845376" cy="16966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3"/>
        <p:cNvGrpSpPr/>
        <p:nvPr/>
      </p:nvGrpSpPr>
      <p:grpSpPr>
        <a:xfrm>
          <a:off x="0" y="0"/>
          <a:ext cx="0" cy="0"/>
          <a:chOff x="0" y="0"/>
          <a:chExt cx="0" cy="0"/>
        </a:xfrm>
      </p:grpSpPr>
      <p:pic>
        <p:nvPicPr>
          <p:cNvPr id="164" name="Google Shape;164;p21"/>
          <p:cNvPicPr preferRelativeResize="0"/>
          <p:nvPr/>
        </p:nvPicPr>
        <p:blipFill rotWithShape="1">
          <a:blip r:embed="rId3">
            <a:alphaModFix/>
          </a:blip>
          <a:srcRect/>
          <a:stretch/>
        </p:blipFill>
        <p:spPr>
          <a:xfrm>
            <a:off x="2953488" y="5319924"/>
            <a:ext cx="3237018" cy="1171575"/>
          </a:xfrm>
          <a:prstGeom prst="rect">
            <a:avLst/>
          </a:prstGeom>
          <a:noFill/>
          <a:ln>
            <a:noFill/>
          </a:ln>
        </p:spPr>
      </p:pic>
      <p:sp>
        <p:nvSpPr>
          <p:cNvPr id="165" name="Google Shape;165;p21"/>
          <p:cNvSpPr txBox="1"/>
          <p:nvPr/>
        </p:nvSpPr>
        <p:spPr>
          <a:xfrm>
            <a:off x="6553200" y="6202362"/>
            <a:ext cx="2133600" cy="53498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
        <p:nvSpPr>
          <p:cNvPr id="166" name="Google Shape;166;p21"/>
          <p:cNvSpPr txBox="1">
            <a:spLocks noGrp="1"/>
          </p:cNvSpPr>
          <p:nvPr>
            <p:ph type="title"/>
          </p:nvPr>
        </p:nvSpPr>
        <p:spPr>
          <a:xfrm>
            <a:off x="319087" y="311150"/>
            <a:ext cx="8505825" cy="117157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8040"/>
              </a:buClr>
              <a:buSzPts val="2200"/>
              <a:buFont typeface="Arial"/>
              <a:buNone/>
            </a:pPr>
            <a:r>
              <a:rPr lang="en-US" sz="2200" b="1" i="0" u="none">
                <a:solidFill>
                  <a:srgbClr val="008040"/>
                </a:solidFill>
                <a:latin typeface="Arial"/>
                <a:ea typeface="Arial"/>
                <a:cs typeface="Arial"/>
                <a:sym typeface="Arial"/>
              </a:rPr>
              <a:t>Implementation: How did you implement your ideas? (continued)</a:t>
            </a:r>
            <a:endParaRPr/>
          </a:p>
        </p:txBody>
      </p:sp>
      <p:sp>
        <p:nvSpPr>
          <p:cNvPr id="167" name="Google Shape;167;p21"/>
          <p:cNvSpPr txBox="1">
            <a:spLocks noGrp="1"/>
          </p:cNvSpPr>
          <p:nvPr>
            <p:ph type="body" idx="1"/>
          </p:nvPr>
        </p:nvSpPr>
        <p:spPr>
          <a:xfrm>
            <a:off x="685800" y="1295400"/>
            <a:ext cx="8077200" cy="4953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40"/>
              </a:spcBef>
              <a:spcAft>
                <a:spcPts val="0"/>
              </a:spcAft>
              <a:buClr>
                <a:schemeClr val="dk1"/>
              </a:buClr>
              <a:buSzPts val="1100"/>
              <a:buFont typeface="Arial"/>
              <a:buNone/>
            </a:pPr>
            <a:r>
              <a:rPr lang="en-US" sz="1400">
                <a:latin typeface="Cambria"/>
                <a:ea typeface="Cambria"/>
                <a:cs typeface="Cambria"/>
                <a:sym typeface="Cambria"/>
              </a:rPr>
              <a:t>Through our networking and many partnerships, we were invited to present at the </a:t>
            </a:r>
            <a:r>
              <a:rPr lang="en-US" sz="1400" u="sng">
                <a:latin typeface="Cambria"/>
                <a:ea typeface="Cambria"/>
                <a:cs typeface="Cambria"/>
                <a:sym typeface="Cambria"/>
              </a:rPr>
              <a:t>Drawdown MI Conference </a:t>
            </a:r>
            <a:r>
              <a:rPr lang="en-US" sz="1400">
                <a:latin typeface="Cambria"/>
                <a:ea typeface="Cambria"/>
                <a:cs typeface="Cambria"/>
                <a:sym typeface="Cambria"/>
              </a:rPr>
              <a:t>in Grand Rapids, MI.  It was there that we initially met Cheri Holman, Executive Director of US Green Building Council – West Michigan and Marty Morgan, Senior Engineer with Consumers Energy.</a:t>
            </a:r>
            <a:endParaRPr sz="1400">
              <a:latin typeface="Cambria"/>
              <a:ea typeface="Cambria"/>
              <a:cs typeface="Cambria"/>
              <a:sym typeface="Cambria"/>
            </a:endParaRPr>
          </a:p>
          <a:p>
            <a:pPr marL="0" lvl="0" indent="457200" algn="l" rtl="0">
              <a:lnSpc>
                <a:spcPct val="100000"/>
              </a:lnSpc>
              <a:spcBef>
                <a:spcPts val="340"/>
              </a:spcBef>
              <a:spcAft>
                <a:spcPts val="0"/>
              </a:spcAft>
              <a:buClr>
                <a:schemeClr val="dk1"/>
              </a:buClr>
              <a:buSzPts val="1100"/>
              <a:buFont typeface="Arial"/>
              <a:buNone/>
            </a:pPr>
            <a:endParaRPr sz="1400">
              <a:latin typeface="Cambria"/>
              <a:ea typeface="Cambria"/>
              <a:cs typeface="Cambria"/>
              <a:sym typeface="Cambria"/>
            </a:endParaRPr>
          </a:p>
          <a:p>
            <a:pPr marL="0" lvl="0" indent="457200" algn="l" rtl="0">
              <a:lnSpc>
                <a:spcPct val="100000"/>
              </a:lnSpc>
              <a:spcBef>
                <a:spcPts val="340"/>
              </a:spcBef>
              <a:spcAft>
                <a:spcPts val="0"/>
              </a:spcAft>
              <a:buClr>
                <a:schemeClr val="dk1"/>
              </a:buClr>
              <a:buSzPts val="1100"/>
              <a:buFont typeface="Arial"/>
              <a:buNone/>
            </a:pPr>
            <a:endParaRPr sz="1400">
              <a:latin typeface="Cambria"/>
              <a:ea typeface="Cambria"/>
              <a:cs typeface="Cambria"/>
              <a:sym typeface="Cambria"/>
            </a:endParaRPr>
          </a:p>
          <a:p>
            <a:pPr marL="0" lvl="0" indent="457200" algn="l" rtl="0">
              <a:lnSpc>
                <a:spcPct val="100000"/>
              </a:lnSpc>
              <a:spcBef>
                <a:spcPts val="340"/>
              </a:spcBef>
              <a:spcAft>
                <a:spcPts val="0"/>
              </a:spcAft>
              <a:buClr>
                <a:schemeClr val="dk1"/>
              </a:buClr>
              <a:buSzPts val="1100"/>
              <a:buFont typeface="Arial"/>
              <a:buNone/>
            </a:pPr>
            <a:endParaRPr sz="1400">
              <a:latin typeface="Cambria"/>
              <a:ea typeface="Cambria"/>
              <a:cs typeface="Cambria"/>
              <a:sym typeface="Cambria"/>
            </a:endParaRPr>
          </a:p>
          <a:p>
            <a:pPr marL="0" lvl="0" indent="457200" algn="l" rtl="0">
              <a:lnSpc>
                <a:spcPct val="100000"/>
              </a:lnSpc>
              <a:spcBef>
                <a:spcPts val="340"/>
              </a:spcBef>
              <a:spcAft>
                <a:spcPts val="0"/>
              </a:spcAft>
              <a:buClr>
                <a:schemeClr val="dk1"/>
              </a:buClr>
              <a:buSzPts val="1100"/>
              <a:buFont typeface="Arial"/>
              <a:buNone/>
            </a:pPr>
            <a:endParaRPr sz="1400">
              <a:latin typeface="Cambria"/>
              <a:ea typeface="Cambria"/>
              <a:cs typeface="Cambria"/>
              <a:sym typeface="Cambria"/>
            </a:endParaRPr>
          </a:p>
          <a:p>
            <a:pPr marL="0" lvl="0" indent="457200" algn="l" rtl="0">
              <a:lnSpc>
                <a:spcPct val="100000"/>
              </a:lnSpc>
              <a:spcBef>
                <a:spcPts val="340"/>
              </a:spcBef>
              <a:spcAft>
                <a:spcPts val="0"/>
              </a:spcAft>
              <a:buClr>
                <a:schemeClr val="dk1"/>
              </a:buClr>
              <a:buSzPts val="1100"/>
              <a:buFont typeface="Arial"/>
              <a:buNone/>
            </a:pPr>
            <a:endParaRPr sz="1400">
              <a:latin typeface="Cambria"/>
              <a:ea typeface="Cambria"/>
              <a:cs typeface="Cambria"/>
              <a:sym typeface="Cambria"/>
            </a:endParaRPr>
          </a:p>
          <a:p>
            <a:pPr marL="0" lvl="0" indent="457200" algn="l" rtl="0">
              <a:lnSpc>
                <a:spcPct val="100000"/>
              </a:lnSpc>
              <a:spcBef>
                <a:spcPts val="340"/>
              </a:spcBef>
              <a:spcAft>
                <a:spcPts val="0"/>
              </a:spcAft>
              <a:buClr>
                <a:schemeClr val="dk1"/>
              </a:buClr>
              <a:buSzPts val="1100"/>
              <a:buFont typeface="Arial"/>
              <a:buNone/>
            </a:pPr>
            <a:endParaRPr sz="1400">
              <a:latin typeface="Cambria"/>
              <a:ea typeface="Cambria"/>
              <a:cs typeface="Cambria"/>
              <a:sym typeface="Cambria"/>
            </a:endParaRPr>
          </a:p>
          <a:p>
            <a:pPr marL="0" lvl="0" indent="457200" algn="l" rtl="0">
              <a:lnSpc>
                <a:spcPct val="100000"/>
              </a:lnSpc>
              <a:spcBef>
                <a:spcPts val="340"/>
              </a:spcBef>
              <a:spcAft>
                <a:spcPts val="0"/>
              </a:spcAft>
              <a:buClr>
                <a:schemeClr val="dk1"/>
              </a:buClr>
              <a:buSzPts val="1100"/>
              <a:buFont typeface="Arial"/>
              <a:buNone/>
            </a:pPr>
            <a:endParaRPr sz="1400">
              <a:latin typeface="Cambria"/>
              <a:ea typeface="Cambria"/>
              <a:cs typeface="Cambria"/>
              <a:sym typeface="Cambria"/>
            </a:endParaRPr>
          </a:p>
          <a:p>
            <a:pPr marL="0" lvl="0" indent="457200" algn="l" rtl="0">
              <a:lnSpc>
                <a:spcPct val="100000"/>
              </a:lnSpc>
              <a:spcBef>
                <a:spcPts val="340"/>
              </a:spcBef>
              <a:spcAft>
                <a:spcPts val="0"/>
              </a:spcAft>
              <a:buClr>
                <a:schemeClr val="dk1"/>
              </a:buClr>
              <a:buSzPts val="1100"/>
              <a:buFont typeface="Arial"/>
              <a:buNone/>
            </a:pPr>
            <a:endParaRPr sz="1400">
              <a:latin typeface="Cambria"/>
              <a:ea typeface="Cambria"/>
              <a:cs typeface="Cambria"/>
              <a:sym typeface="Cambria"/>
            </a:endParaRPr>
          </a:p>
          <a:p>
            <a:pPr marL="0" lvl="0" indent="457200" algn="l" rtl="0">
              <a:lnSpc>
                <a:spcPct val="100000"/>
              </a:lnSpc>
              <a:spcBef>
                <a:spcPts val="340"/>
              </a:spcBef>
              <a:spcAft>
                <a:spcPts val="0"/>
              </a:spcAft>
              <a:buClr>
                <a:schemeClr val="dk1"/>
              </a:buClr>
              <a:buSzPts val="1100"/>
              <a:buFont typeface="Arial"/>
              <a:buNone/>
            </a:pPr>
            <a:endParaRPr sz="1400">
              <a:latin typeface="Cambria"/>
              <a:ea typeface="Cambria"/>
              <a:cs typeface="Cambria"/>
              <a:sym typeface="Cambria"/>
            </a:endParaRPr>
          </a:p>
          <a:p>
            <a:pPr marL="0" lvl="0" indent="0" algn="l" rtl="0">
              <a:lnSpc>
                <a:spcPct val="100000"/>
              </a:lnSpc>
              <a:spcBef>
                <a:spcPts val="340"/>
              </a:spcBef>
              <a:spcAft>
                <a:spcPts val="0"/>
              </a:spcAft>
              <a:buClr>
                <a:schemeClr val="dk1"/>
              </a:buClr>
              <a:buSzPts val="1100"/>
              <a:buFont typeface="Arial"/>
              <a:buNone/>
            </a:pPr>
            <a:r>
              <a:rPr lang="en-US" sz="1400" u="sng">
                <a:solidFill>
                  <a:schemeClr val="hlink"/>
                </a:solidFill>
                <a:latin typeface="Cambria"/>
                <a:ea typeface="Cambria"/>
                <a:cs typeface="Cambria"/>
                <a:sym typeface="Cambria"/>
                <a:hlinkClick r:id="rId4"/>
              </a:rPr>
              <a:t>https://www.youtube.com/watch?v=ozQQieTXQQY&amp;t=0s</a:t>
            </a:r>
            <a:endParaRPr sz="1400">
              <a:latin typeface="Cambria"/>
              <a:ea typeface="Cambria"/>
              <a:cs typeface="Cambria"/>
              <a:sym typeface="Cambria"/>
            </a:endParaRPr>
          </a:p>
          <a:p>
            <a:pPr marL="0" lvl="0" indent="0" algn="l" rtl="0">
              <a:lnSpc>
                <a:spcPct val="100000"/>
              </a:lnSpc>
              <a:spcBef>
                <a:spcPts val="340"/>
              </a:spcBef>
              <a:spcAft>
                <a:spcPts val="0"/>
              </a:spcAft>
              <a:buClr>
                <a:schemeClr val="dk1"/>
              </a:buClr>
              <a:buSzPts val="1100"/>
              <a:buFont typeface="Arial"/>
              <a:buNone/>
            </a:pPr>
            <a:endParaRPr sz="1400">
              <a:latin typeface="Cambria"/>
              <a:ea typeface="Cambria"/>
              <a:cs typeface="Cambria"/>
              <a:sym typeface="Cambria"/>
            </a:endParaRPr>
          </a:p>
          <a:p>
            <a:pPr marL="0" lvl="0" indent="0" algn="l" rtl="0">
              <a:lnSpc>
                <a:spcPct val="100000"/>
              </a:lnSpc>
              <a:spcBef>
                <a:spcPts val="560"/>
              </a:spcBef>
              <a:spcAft>
                <a:spcPts val="0"/>
              </a:spcAft>
              <a:buClr>
                <a:schemeClr val="dk1"/>
              </a:buClr>
              <a:buSzPts val="2800"/>
              <a:buFont typeface="Arial"/>
              <a:buNone/>
            </a:pPr>
            <a:r>
              <a:rPr lang="en-US" sz="1400">
                <a:latin typeface="Cambria"/>
                <a:ea typeface="Cambria"/>
                <a:cs typeface="Cambria"/>
                <a:sym typeface="Cambria"/>
              </a:rPr>
              <a:t>We enlisted the support of both the </a:t>
            </a:r>
            <a:r>
              <a:rPr lang="en-US" sz="1400">
                <a:highlight>
                  <a:srgbClr val="00FF00"/>
                </a:highlight>
                <a:latin typeface="Cambria"/>
                <a:ea typeface="Cambria"/>
                <a:cs typeface="Cambria"/>
                <a:sym typeface="Cambria"/>
              </a:rPr>
              <a:t>US Green Building Council</a:t>
            </a:r>
            <a:r>
              <a:rPr lang="en-US" sz="1400">
                <a:latin typeface="Cambria"/>
                <a:ea typeface="Cambria"/>
                <a:cs typeface="Cambria"/>
                <a:sym typeface="Cambria"/>
              </a:rPr>
              <a:t> and </a:t>
            </a:r>
            <a:r>
              <a:rPr lang="en-US" sz="1400">
                <a:highlight>
                  <a:srgbClr val="00FF00"/>
                </a:highlight>
                <a:latin typeface="Cambria"/>
                <a:ea typeface="Cambria"/>
                <a:cs typeface="Cambria"/>
                <a:sym typeface="Cambria"/>
              </a:rPr>
              <a:t>Consumers Energy</a:t>
            </a:r>
            <a:r>
              <a:rPr lang="en-US" sz="1400">
                <a:latin typeface="Cambria"/>
                <a:ea typeface="Cambria"/>
                <a:cs typeface="Cambria"/>
                <a:sym typeface="Cambria"/>
              </a:rPr>
              <a:t> to act as consultants for our project.  They both agreed almost immediately, as our mission overlapped very closely with their own.</a:t>
            </a:r>
            <a:endParaRPr sz="1400">
              <a:latin typeface="Cambria"/>
              <a:ea typeface="Cambria"/>
              <a:cs typeface="Cambria"/>
              <a:sym typeface="Cambria"/>
            </a:endParaRPr>
          </a:p>
          <a:p>
            <a:pPr marL="0" lvl="0" indent="457200" algn="l" rtl="0">
              <a:lnSpc>
                <a:spcPct val="100000"/>
              </a:lnSpc>
              <a:spcBef>
                <a:spcPts val="560"/>
              </a:spcBef>
              <a:spcAft>
                <a:spcPts val="0"/>
              </a:spcAft>
              <a:buClr>
                <a:schemeClr val="dk1"/>
              </a:buClr>
              <a:buSzPts val="2800"/>
              <a:buFont typeface="Arial"/>
              <a:buNone/>
            </a:pPr>
            <a:endParaRPr sz="1400">
              <a:latin typeface="Cambria"/>
              <a:ea typeface="Cambria"/>
              <a:cs typeface="Cambria"/>
              <a:sym typeface="Cambria"/>
            </a:endParaRPr>
          </a:p>
        </p:txBody>
      </p:sp>
      <p:pic>
        <p:nvPicPr>
          <p:cNvPr id="168" name="Google Shape;168;p21">
            <a:hlinkClick r:id="rId5"/>
          </p:cNvPr>
          <p:cNvPicPr preferRelativeResize="0"/>
          <p:nvPr/>
        </p:nvPicPr>
        <p:blipFill rotWithShape="1">
          <a:blip r:embed="rId6">
            <a:alphaModFix/>
          </a:blip>
          <a:srcRect/>
          <a:stretch/>
        </p:blipFill>
        <p:spPr>
          <a:xfrm>
            <a:off x="2285988" y="2102570"/>
            <a:ext cx="4572000" cy="22891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3"/>
        <p:cNvGrpSpPr/>
        <p:nvPr/>
      </p:nvGrpSpPr>
      <p:grpSpPr>
        <a:xfrm>
          <a:off x="0" y="0"/>
          <a:ext cx="0" cy="0"/>
          <a:chOff x="0" y="0"/>
          <a:chExt cx="0" cy="0"/>
        </a:xfrm>
      </p:grpSpPr>
      <p:sp>
        <p:nvSpPr>
          <p:cNvPr id="174" name="Google Shape;174;p22"/>
          <p:cNvSpPr txBox="1"/>
          <p:nvPr/>
        </p:nvSpPr>
        <p:spPr>
          <a:xfrm>
            <a:off x="6553200" y="6202362"/>
            <a:ext cx="2133600" cy="53498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9</a:t>
            </a:fld>
            <a:endParaRPr sz="1400" b="0" i="0" u="none" strike="noStrike" cap="none">
              <a:solidFill>
                <a:srgbClr val="000000"/>
              </a:solidFill>
              <a:latin typeface="Arial"/>
              <a:ea typeface="Arial"/>
              <a:cs typeface="Arial"/>
              <a:sym typeface="Arial"/>
            </a:endParaRPr>
          </a:p>
        </p:txBody>
      </p:sp>
      <p:sp>
        <p:nvSpPr>
          <p:cNvPr id="175" name="Google Shape;175;p22"/>
          <p:cNvSpPr txBox="1">
            <a:spLocks noGrp="1"/>
          </p:cNvSpPr>
          <p:nvPr>
            <p:ph type="title"/>
          </p:nvPr>
        </p:nvSpPr>
        <p:spPr>
          <a:xfrm>
            <a:off x="311150" y="311150"/>
            <a:ext cx="8513762" cy="11636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8040"/>
              </a:buClr>
              <a:buSzPts val="2200"/>
              <a:buFont typeface="Arial"/>
              <a:buNone/>
            </a:pPr>
            <a:r>
              <a:rPr lang="en-US" sz="2200" b="1" i="0" u="none">
                <a:solidFill>
                  <a:srgbClr val="008040"/>
                </a:solidFill>
                <a:latin typeface="Arial"/>
                <a:ea typeface="Arial"/>
                <a:cs typeface="Arial"/>
                <a:sym typeface="Arial"/>
              </a:rPr>
              <a:t>Implementation: How did you implement your ideas? (continued)</a:t>
            </a:r>
            <a:endParaRPr/>
          </a:p>
        </p:txBody>
      </p:sp>
      <p:sp>
        <p:nvSpPr>
          <p:cNvPr id="176" name="Google Shape;176;p22"/>
          <p:cNvSpPr txBox="1"/>
          <p:nvPr/>
        </p:nvSpPr>
        <p:spPr>
          <a:xfrm>
            <a:off x="437100" y="1612750"/>
            <a:ext cx="8249700" cy="4160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40"/>
              </a:spcBef>
              <a:spcAft>
                <a:spcPts val="0"/>
              </a:spcAft>
              <a:buClr>
                <a:schemeClr val="dk1"/>
              </a:buClr>
              <a:buSzPts val="1100"/>
              <a:buFont typeface="Arial"/>
              <a:buNone/>
            </a:pPr>
            <a:r>
              <a:rPr lang="en-US" sz="1400" b="0" i="0" u="none" strike="noStrike" cap="none">
                <a:solidFill>
                  <a:schemeClr val="dk1"/>
                </a:solidFill>
                <a:latin typeface="Cambria"/>
                <a:ea typeface="Cambria"/>
                <a:cs typeface="Cambria"/>
                <a:sym typeface="Cambria"/>
              </a:rPr>
              <a:t>We organized an event at </a:t>
            </a:r>
            <a:r>
              <a:rPr lang="en-US" sz="1400" b="0" i="0" u="none" strike="noStrike" cap="none">
                <a:solidFill>
                  <a:srgbClr val="990000"/>
                </a:solidFill>
                <a:latin typeface="Cambria"/>
                <a:ea typeface="Cambria"/>
                <a:cs typeface="Cambria"/>
                <a:sym typeface="Cambria"/>
              </a:rPr>
              <a:t>Kalamazoo Central HS</a:t>
            </a:r>
            <a:r>
              <a:rPr lang="en-US" sz="1400" b="0" i="0" u="none" strike="noStrike" cap="none">
                <a:solidFill>
                  <a:schemeClr val="dk1"/>
                </a:solidFill>
                <a:latin typeface="Cambria"/>
                <a:ea typeface="Cambria"/>
                <a:cs typeface="Cambria"/>
                <a:sym typeface="Cambria"/>
              </a:rPr>
              <a:t> on October 18 focused on “Empowering Youth to Act.”  With our partners from </a:t>
            </a:r>
            <a:r>
              <a:rPr lang="en-US" sz="1400" b="0" i="0" u="none" strike="noStrike" cap="none">
                <a:solidFill>
                  <a:schemeClr val="dk1"/>
                </a:solidFill>
                <a:highlight>
                  <a:srgbClr val="00FF00"/>
                </a:highlight>
                <a:latin typeface="Cambria"/>
                <a:ea typeface="Cambria"/>
                <a:cs typeface="Cambria"/>
                <a:sym typeface="Cambria"/>
              </a:rPr>
              <a:t>USGBC and Consumers Energy</a:t>
            </a:r>
            <a:r>
              <a:rPr lang="en-US" sz="1400" b="0" i="0" u="none" strike="noStrike" cap="none">
                <a:solidFill>
                  <a:schemeClr val="dk1"/>
                </a:solidFill>
                <a:latin typeface="Cambria"/>
                <a:ea typeface="Cambria"/>
                <a:cs typeface="Cambria"/>
                <a:sym typeface="Cambria"/>
              </a:rPr>
              <a:t>, we made the formal announcement to the district and laid out our plans to “</a:t>
            </a:r>
            <a:r>
              <a:rPr lang="en-US" sz="1400" b="1" i="0" u="none" strike="noStrike" cap="none">
                <a:solidFill>
                  <a:srgbClr val="00FF00"/>
                </a:solidFill>
                <a:latin typeface="Cambria"/>
                <a:ea typeface="Cambria"/>
                <a:cs typeface="Cambria"/>
                <a:sym typeface="Cambria"/>
              </a:rPr>
              <a:t>green the district</a:t>
            </a:r>
            <a:r>
              <a:rPr lang="en-US" sz="1400" b="0" i="0" u="none" strike="noStrike" cap="none">
                <a:solidFill>
                  <a:schemeClr val="dk1"/>
                </a:solidFill>
                <a:latin typeface="Cambria"/>
                <a:ea typeface="Cambria"/>
                <a:cs typeface="Cambria"/>
                <a:sym typeface="Cambria"/>
              </a:rPr>
              <a:t>.”</a:t>
            </a:r>
            <a:endParaRPr sz="1400" b="0" i="0" u="none" strike="noStrike" cap="none">
              <a:solidFill>
                <a:schemeClr val="dk1"/>
              </a:solidFill>
              <a:latin typeface="Cambria"/>
              <a:ea typeface="Cambria"/>
              <a:cs typeface="Cambria"/>
              <a:sym typeface="Cambria"/>
            </a:endParaRPr>
          </a:p>
          <a:p>
            <a:pPr marL="107950" marR="0" lvl="0" indent="-107950" algn="l" rtl="0">
              <a:lnSpc>
                <a:spcPct val="100000"/>
              </a:lnSpc>
              <a:spcBef>
                <a:spcPts val="340"/>
              </a:spcBef>
              <a:spcAft>
                <a:spcPts val="0"/>
              </a:spcAft>
              <a:buClr>
                <a:schemeClr val="dk1"/>
              </a:buClr>
              <a:buSzPts val="1100"/>
              <a:buFont typeface="Arial"/>
              <a:buNone/>
            </a:pPr>
            <a:endParaRPr sz="1400" b="0" i="0" u="none" strike="noStrike" cap="none">
              <a:solidFill>
                <a:schemeClr val="dk1"/>
              </a:solidFill>
              <a:latin typeface="Cambria"/>
              <a:ea typeface="Cambria"/>
              <a:cs typeface="Cambria"/>
              <a:sym typeface="Cambria"/>
            </a:endParaRPr>
          </a:p>
          <a:p>
            <a:pPr marL="0" marR="0" lvl="0" indent="457200" algn="l" rtl="0">
              <a:lnSpc>
                <a:spcPct val="100000"/>
              </a:lnSpc>
              <a:spcBef>
                <a:spcPts val="340"/>
              </a:spcBef>
              <a:spcAft>
                <a:spcPts val="0"/>
              </a:spcAft>
              <a:buClr>
                <a:srgbClr val="000000"/>
              </a:buClr>
              <a:buSzPts val="1400"/>
              <a:buFont typeface="Arial"/>
              <a:buNone/>
            </a:pPr>
            <a:r>
              <a:rPr lang="en-US" sz="1400" b="0" i="0" u="none" strike="noStrike" cap="none">
                <a:solidFill>
                  <a:schemeClr val="dk1"/>
                </a:solidFill>
                <a:latin typeface="Cambria"/>
                <a:ea typeface="Cambria"/>
                <a:cs typeface="Cambria"/>
                <a:sym typeface="Cambria"/>
              </a:rPr>
              <a:t>Now we are spreading the word.  We are taking advantage of:</a:t>
            </a:r>
            <a:endParaRPr sz="1400" b="0" i="0" u="none" strike="noStrike" cap="none">
              <a:solidFill>
                <a:schemeClr val="dk1"/>
              </a:solidFill>
              <a:latin typeface="Cambria"/>
              <a:ea typeface="Cambria"/>
              <a:cs typeface="Cambria"/>
              <a:sym typeface="Cambria"/>
            </a:endParaRPr>
          </a:p>
          <a:p>
            <a:pPr marL="1371600" marR="0" lvl="0" indent="-317500" algn="l" rtl="0">
              <a:lnSpc>
                <a:spcPct val="100000"/>
              </a:lnSpc>
              <a:spcBef>
                <a:spcPts val="340"/>
              </a:spcBef>
              <a:spcAft>
                <a:spcPts val="0"/>
              </a:spcAft>
              <a:buClr>
                <a:schemeClr val="dk1"/>
              </a:buClr>
              <a:buSzPts val="1400"/>
              <a:buFont typeface="Cambria"/>
              <a:buChar char="●"/>
            </a:pPr>
            <a:r>
              <a:rPr lang="en-US" sz="1400" b="0" i="0" u="none" strike="noStrike" cap="none">
                <a:solidFill>
                  <a:schemeClr val="dk1"/>
                </a:solidFill>
                <a:latin typeface="Cambria"/>
                <a:ea typeface="Cambria"/>
                <a:cs typeface="Cambria"/>
                <a:sym typeface="Cambria"/>
              </a:rPr>
              <a:t>social media (</a:t>
            </a:r>
            <a:r>
              <a:rPr lang="en-US" sz="1100" b="0" i="0" u="sng" strike="noStrike" cap="none">
                <a:solidFill>
                  <a:schemeClr val="hlink"/>
                </a:solidFill>
                <a:latin typeface="Arial"/>
                <a:ea typeface="Arial"/>
                <a:cs typeface="Arial"/>
                <a:sym typeface="Arial"/>
                <a:hlinkClick r:id="rId3"/>
              </a:rPr>
              <a:t>https://www.instagram.com/kchsclimateadvocates/</a:t>
            </a:r>
            <a:r>
              <a:rPr lang="en-US" sz="1400" b="0" i="0" u="none" strike="noStrike" cap="none">
                <a:solidFill>
                  <a:schemeClr val="dk1"/>
                </a:solidFill>
                <a:latin typeface="Cambria"/>
                <a:ea typeface="Cambria"/>
                <a:cs typeface="Cambria"/>
                <a:sym typeface="Cambria"/>
              </a:rPr>
              <a:t>)(</a:t>
            </a:r>
            <a:r>
              <a:rPr lang="en-US" sz="1100" b="0" i="0" u="sng" strike="noStrike" cap="none">
                <a:solidFill>
                  <a:schemeClr val="hlink"/>
                </a:solidFill>
                <a:latin typeface="Arial"/>
                <a:ea typeface="Arial"/>
                <a:cs typeface="Arial"/>
                <a:sym typeface="Arial"/>
                <a:hlinkClick r:id="rId4"/>
              </a:rPr>
              <a:t>https://twitter.com/KChangers</a:t>
            </a:r>
            <a:r>
              <a:rPr lang="en-US" sz="1400" b="0" i="0" u="none" strike="noStrike" cap="none">
                <a:solidFill>
                  <a:schemeClr val="dk1"/>
                </a:solidFill>
                <a:latin typeface="Cambria"/>
                <a:ea typeface="Cambria"/>
                <a:cs typeface="Cambria"/>
                <a:sym typeface="Cambria"/>
              </a:rPr>
              <a:t>) (</a:t>
            </a:r>
            <a:r>
              <a:rPr lang="en-US" sz="1100" b="0" i="0" u="sng" strike="noStrike" cap="none">
                <a:solidFill>
                  <a:schemeClr val="hlink"/>
                </a:solidFill>
                <a:latin typeface="Arial"/>
                <a:ea typeface="Arial"/>
                <a:cs typeface="Arial"/>
                <a:sym typeface="Arial"/>
                <a:hlinkClick r:id="rId5"/>
              </a:rPr>
              <a:t>https://www.facebook.com/CWCKCHS/</a:t>
            </a:r>
            <a:r>
              <a:rPr lang="en-US" sz="1400" b="0" i="0" u="none" strike="noStrike" cap="none">
                <a:solidFill>
                  <a:schemeClr val="dk1"/>
                </a:solidFill>
                <a:latin typeface="Cambria"/>
                <a:ea typeface="Cambria"/>
                <a:cs typeface="Cambria"/>
                <a:sym typeface="Cambria"/>
              </a:rPr>
              <a:t>)</a:t>
            </a:r>
            <a:endParaRPr sz="1400" b="0" i="0" u="none" strike="noStrike" cap="none">
              <a:solidFill>
                <a:schemeClr val="dk1"/>
              </a:solidFill>
              <a:latin typeface="Cambria"/>
              <a:ea typeface="Cambria"/>
              <a:cs typeface="Cambria"/>
              <a:sym typeface="Cambria"/>
            </a:endParaRPr>
          </a:p>
          <a:p>
            <a:pPr marL="1371600" marR="0" lvl="0" indent="-317500" algn="l" rtl="0">
              <a:lnSpc>
                <a:spcPct val="100000"/>
              </a:lnSpc>
              <a:spcBef>
                <a:spcPts val="0"/>
              </a:spcBef>
              <a:spcAft>
                <a:spcPts val="0"/>
              </a:spcAft>
              <a:buClr>
                <a:schemeClr val="dk1"/>
              </a:buClr>
              <a:buSzPts val="1400"/>
              <a:buFont typeface="Cambria"/>
              <a:buChar char="●"/>
            </a:pPr>
            <a:r>
              <a:rPr lang="en-US" sz="1400" b="0" i="0" u="none" strike="noStrike" cap="none">
                <a:solidFill>
                  <a:schemeClr val="dk1"/>
                </a:solidFill>
                <a:latin typeface="Cambria"/>
                <a:ea typeface="Cambria"/>
                <a:cs typeface="Cambria"/>
                <a:sym typeface="Cambria"/>
              </a:rPr>
              <a:t>news stories (</a:t>
            </a:r>
            <a:r>
              <a:rPr lang="en-US" sz="1100" b="0" i="0" u="sng" strike="noStrike" cap="none">
                <a:solidFill>
                  <a:schemeClr val="hlink"/>
                </a:solidFill>
                <a:latin typeface="Arial"/>
                <a:ea typeface="Arial"/>
                <a:cs typeface="Arial"/>
                <a:sym typeface="Arial"/>
                <a:hlinkClick r:id="rId6"/>
              </a:rPr>
              <a:t>https://www.wmuk.org/post/greta-thunbergs-climate-movement-comes-kalamazoo-central</a:t>
            </a:r>
            <a:r>
              <a:rPr lang="en-US" sz="1400" b="0" i="0" u="none" strike="noStrike" cap="none">
                <a:solidFill>
                  <a:schemeClr val="dk1"/>
                </a:solidFill>
                <a:latin typeface="Cambria"/>
                <a:ea typeface="Cambria"/>
                <a:cs typeface="Cambria"/>
                <a:sym typeface="Cambria"/>
              </a:rPr>
              <a:t>) (</a:t>
            </a:r>
            <a:r>
              <a:rPr lang="en-US" sz="1100" b="0" i="0" u="sng" strike="noStrike" cap="none">
                <a:solidFill>
                  <a:schemeClr val="hlink"/>
                </a:solidFill>
                <a:latin typeface="Arial"/>
                <a:ea typeface="Arial"/>
                <a:cs typeface="Arial"/>
                <a:sym typeface="Arial"/>
                <a:hlinkClick r:id="rId7"/>
              </a:rPr>
              <a:t>https://wwmt.com/news/local/kalamazoo-students-preparing-for-climate-walkout-say-sustainability-is-vital</a:t>
            </a:r>
            <a:r>
              <a:rPr lang="en-US" sz="1400" b="0" i="0" u="none" strike="noStrike" cap="none">
                <a:solidFill>
                  <a:schemeClr val="dk1"/>
                </a:solidFill>
                <a:latin typeface="Cambria"/>
                <a:ea typeface="Cambria"/>
                <a:cs typeface="Cambria"/>
                <a:sym typeface="Cambria"/>
              </a:rPr>
              <a:t>)</a:t>
            </a:r>
            <a:endParaRPr sz="1400" b="0" i="0" u="none" strike="noStrike" cap="none">
              <a:solidFill>
                <a:schemeClr val="dk1"/>
              </a:solidFill>
              <a:latin typeface="Cambria"/>
              <a:ea typeface="Cambria"/>
              <a:cs typeface="Cambria"/>
              <a:sym typeface="Cambria"/>
            </a:endParaRPr>
          </a:p>
          <a:p>
            <a:pPr marL="1371600" marR="0" lvl="0" indent="-317500" algn="l" rtl="0">
              <a:lnSpc>
                <a:spcPct val="100000"/>
              </a:lnSpc>
              <a:spcBef>
                <a:spcPts val="0"/>
              </a:spcBef>
              <a:spcAft>
                <a:spcPts val="0"/>
              </a:spcAft>
              <a:buClr>
                <a:schemeClr val="dk1"/>
              </a:buClr>
              <a:buSzPts val="1400"/>
              <a:buFont typeface="Cambria"/>
              <a:buChar char="●"/>
            </a:pPr>
            <a:r>
              <a:rPr lang="en-US" sz="1400" b="0" i="0" u="none" strike="noStrike" cap="none">
                <a:solidFill>
                  <a:schemeClr val="dk1"/>
                </a:solidFill>
                <a:latin typeface="Cambria"/>
                <a:ea typeface="Cambria"/>
                <a:cs typeface="Cambria"/>
                <a:sym typeface="Cambria"/>
              </a:rPr>
              <a:t>and community events (</a:t>
            </a:r>
            <a:r>
              <a:rPr lang="en-US" sz="1100" b="0" i="0" u="sng" strike="noStrike" cap="none">
                <a:solidFill>
                  <a:schemeClr val="hlink"/>
                </a:solidFill>
                <a:latin typeface="Arial"/>
                <a:ea typeface="Arial"/>
                <a:cs typeface="Arial"/>
                <a:sym typeface="Arial"/>
                <a:hlinkClick r:id="rId8"/>
              </a:rPr>
              <a:t>https://wmich.edu/climatechange/kalamazoo-climate-crisis-coalition</a:t>
            </a:r>
            <a:r>
              <a:rPr lang="en-US" sz="1400" b="0" i="0" u="none" strike="noStrike" cap="none">
                <a:solidFill>
                  <a:schemeClr val="dk1"/>
                </a:solidFill>
                <a:latin typeface="Cambria"/>
                <a:ea typeface="Cambria"/>
                <a:cs typeface="Cambria"/>
                <a:sym typeface="Cambria"/>
              </a:rPr>
              <a:t>) (</a:t>
            </a:r>
            <a:r>
              <a:rPr lang="en-US" sz="1100" b="0" i="0" u="sng" strike="noStrike" cap="none">
                <a:solidFill>
                  <a:schemeClr val="hlink"/>
                </a:solidFill>
                <a:latin typeface="Arial"/>
                <a:ea typeface="Arial"/>
                <a:cs typeface="Arial"/>
                <a:sym typeface="Arial"/>
                <a:hlinkClick r:id="rId9"/>
              </a:rPr>
              <a:t>https://www.facebook.com/kalamazoocrisis/</a:t>
            </a:r>
            <a:r>
              <a:rPr lang="en-US" sz="1400" b="0" i="0" u="none" strike="noStrike" cap="none">
                <a:solidFill>
                  <a:schemeClr val="dk1"/>
                </a:solidFill>
                <a:latin typeface="Cambria"/>
                <a:ea typeface="Cambria"/>
                <a:cs typeface="Cambria"/>
                <a:sym typeface="Cambria"/>
              </a:rPr>
              <a:t>)</a:t>
            </a:r>
            <a:endParaRPr sz="1400" b="0" i="0" u="none" strike="noStrike" cap="none">
              <a:solidFill>
                <a:schemeClr val="dk1"/>
              </a:solidFill>
              <a:latin typeface="Cambria"/>
              <a:ea typeface="Cambria"/>
              <a:cs typeface="Cambria"/>
              <a:sym typeface="Cambria"/>
            </a:endParaRPr>
          </a:p>
          <a:p>
            <a:pPr marL="0" marR="0" lvl="0" indent="457200" algn="l" rtl="0">
              <a:lnSpc>
                <a:spcPct val="100000"/>
              </a:lnSpc>
              <a:spcBef>
                <a:spcPts val="340"/>
              </a:spcBef>
              <a:spcAft>
                <a:spcPts val="0"/>
              </a:spcAft>
              <a:buClr>
                <a:srgbClr val="000000"/>
              </a:buClr>
              <a:buSzPts val="1400"/>
              <a:buFont typeface="Arial"/>
              <a:buNone/>
            </a:pPr>
            <a:endParaRPr sz="1400" b="0" i="0" u="none" strike="noStrike" cap="none">
              <a:solidFill>
                <a:schemeClr val="dk1"/>
              </a:solidFill>
              <a:latin typeface="Cambria"/>
              <a:ea typeface="Cambria"/>
              <a:cs typeface="Cambria"/>
              <a:sym typeface="Cambria"/>
            </a:endParaRPr>
          </a:p>
          <a:p>
            <a:pPr marL="0" marR="0" lvl="0" indent="457200" algn="l" rtl="0">
              <a:lnSpc>
                <a:spcPct val="100000"/>
              </a:lnSpc>
              <a:spcBef>
                <a:spcPts val="340"/>
              </a:spcBef>
              <a:spcAft>
                <a:spcPts val="0"/>
              </a:spcAft>
              <a:buClr>
                <a:srgbClr val="000000"/>
              </a:buClr>
              <a:buSzPts val="1400"/>
              <a:buFont typeface="Arial"/>
              <a:buNone/>
            </a:pPr>
            <a:endParaRPr sz="1400" b="0" i="0" u="none" strike="noStrike" cap="none">
              <a:solidFill>
                <a:schemeClr val="dk1"/>
              </a:solidFill>
              <a:latin typeface="Cambria"/>
              <a:ea typeface="Cambria"/>
              <a:cs typeface="Cambria"/>
              <a:sym typeface="Cambria"/>
            </a:endParaRPr>
          </a:p>
          <a:p>
            <a:pPr marL="0" marR="0" lvl="0" indent="457200" algn="l" rtl="0">
              <a:lnSpc>
                <a:spcPct val="100000"/>
              </a:lnSpc>
              <a:spcBef>
                <a:spcPts val="340"/>
              </a:spcBef>
              <a:spcAft>
                <a:spcPts val="0"/>
              </a:spcAft>
              <a:buClr>
                <a:srgbClr val="000000"/>
              </a:buClr>
              <a:buSzPts val="1400"/>
              <a:buFont typeface="Arial"/>
              <a:buNone/>
            </a:pPr>
            <a:endParaRPr sz="1400" b="0" i="0" u="none" strike="noStrike" cap="none">
              <a:solidFill>
                <a:schemeClr val="dk1"/>
              </a:solidFill>
              <a:latin typeface="Cambria"/>
              <a:ea typeface="Cambria"/>
              <a:cs typeface="Cambria"/>
              <a:sym typeface="Cambria"/>
            </a:endParaRPr>
          </a:p>
          <a:p>
            <a:pPr marL="0" marR="0" lvl="0" indent="457200" algn="l" rtl="0">
              <a:lnSpc>
                <a:spcPct val="100000"/>
              </a:lnSpc>
              <a:spcBef>
                <a:spcPts val="340"/>
              </a:spcBef>
              <a:spcAft>
                <a:spcPts val="0"/>
              </a:spcAft>
              <a:buClr>
                <a:srgbClr val="000000"/>
              </a:buClr>
              <a:buSzPts val="1400"/>
              <a:buFont typeface="Arial"/>
              <a:buNone/>
            </a:pPr>
            <a:endParaRPr sz="1400" b="0" i="0" u="none" strike="noStrike" cap="none">
              <a:solidFill>
                <a:schemeClr val="dk1"/>
              </a:solidFill>
              <a:latin typeface="Cambria"/>
              <a:ea typeface="Cambria"/>
              <a:cs typeface="Cambria"/>
              <a:sym typeface="Cambria"/>
            </a:endParaRPr>
          </a:p>
          <a:p>
            <a:pPr marL="0" marR="0" lvl="0" indent="457200" algn="l" rtl="0">
              <a:lnSpc>
                <a:spcPct val="100000"/>
              </a:lnSpc>
              <a:spcBef>
                <a:spcPts val="340"/>
              </a:spcBef>
              <a:spcAft>
                <a:spcPts val="0"/>
              </a:spcAft>
              <a:buClr>
                <a:srgbClr val="000000"/>
              </a:buClr>
              <a:buSzPts val="1400"/>
              <a:buFont typeface="Arial"/>
              <a:buNone/>
            </a:pPr>
            <a:endParaRPr sz="1400" b="0" i="0" u="none" strike="noStrike" cap="none">
              <a:solidFill>
                <a:schemeClr val="dk1"/>
              </a:solidFill>
              <a:latin typeface="Cambria"/>
              <a:ea typeface="Cambria"/>
              <a:cs typeface="Cambria"/>
              <a:sym typeface="Cambria"/>
            </a:endParaRPr>
          </a:p>
          <a:p>
            <a:pPr marL="0" marR="0" lvl="0" indent="457200" algn="l" rtl="0">
              <a:lnSpc>
                <a:spcPct val="100000"/>
              </a:lnSpc>
              <a:spcBef>
                <a:spcPts val="340"/>
              </a:spcBef>
              <a:spcAft>
                <a:spcPts val="0"/>
              </a:spcAft>
              <a:buClr>
                <a:srgbClr val="000000"/>
              </a:buClr>
              <a:buSzPts val="1400"/>
              <a:buFont typeface="Arial"/>
              <a:buNone/>
            </a:pPr>
            <a:endParaRPr sz="1400" b="0" i="0" u="none" strike="noStrike" cap="none">
              <a:solidFill>
                <a:schemeClr val="dk1"/>
              </a:solidFill>
              <a:latin typeface="Cambria"/>
              <a:ea typeface="Cambria"/>
              <a:cs typeface="Cambria"/>
              <a:sym typeface="Cambria"/>
            </a:endParaRPr>
          </a:p>
          <a:p>
            <a:pPr marL="0" marR="0" lvl="0" indent="457200" algn="l" rtl="0">
              <a:lnSpc>
                <a:spcPct val="100000"/>
              </a:lnSpc>
              <a:spcBef>
                <a:spcPts val="340"/>
              </a:spcBef>
              <a:spcAft>
                <a:spcPts val="0"/>
              </a:spcAft>
              <a:buClr>
                <a:srgbClr val="000000"/>
              </a:buClr>
              <a:buSzPts val="1400"/>
              <a:buFont typeface="Arial"/>
              <a:buNone/>
            </a:pPr>
            <a:endParaRPr sz="1400" b="0" i="0" u="none" strike="noStrike" cap="none">
              <a:solidFill>
                <a:schemeClr val="dk1"/>
              </a:solidFill>
              <a:latin typeface="Cambria"/>
              <a:ea typeface="Cambria"/>
              <a:cs typeface="Cambria"/>
              <a:sym typeface="Cambria"/>
            </a:endParaRPr>
          </a:p>
          <a:p>
            <a:pPr marL="0" marR="0" lvl="0" indent="457200" algn="l" rtl="0">
              <a:lnSpc>
                <a:spcPct val="100000"/>
              </a:lnSpc>
              <a:spcBef>
                <a:spcPts val="340"/>
              </a:spcBef>
              <a:spcAft>
                <a:spcPts val="0"/>
              </a:spcAft>
              <a:buClr>
                <a:srgbClr val="000000"/>
              </a:buClr>
              <a:buSzPts val="1400"/>
              <a:buFont typeface="Arial"/>
              <a:buNone/>
            </a:pPr>
            <a:endParaRPr sz="1400" b="0" i="0" u="none" strike="noStrike" cap="none">
              <a:solidFill>
                <a:schemeClr val="dk1"/>
              </a:solidFill>
              <a:latin typeface="Cambria"/>
              <a:ea typeface="Cambria"/>
              <a:cs typeface="Cambria"/>
              <a:sym typeface="Cambria"/>
            </a:endParaRPr>
          </a:p>
        </p:txBody>
      </p:sp>
      <p:pic>
        <p:nvPicPr>
          <p:cNvPr id="177" name="Google Shape;177;p22"/>
          <p:cNvPicPr preferRelativeResize="0"/>
          <p:nvPr/>
        </p:nvPicPr>
        <p:blipFill rotWithShape="1">
          <a:blip r:embed="rId10">
            <a:alphaModFix/>
          </a:blip>
          <a:srcRect/>
          <a:stretch/>
        </p:blipFill>
        <p:spPr>
          <a:xfrm>
            <a:off x="437100" y="4650875"/>
            <a:ext cx="2569251" cy="1551475"/>
          </a:xfrm>
          <a:prstGeom prst="rect">
            <a:avLst/>
          </a:prstGeom>
          <a:noFill/>
          <a:ln w="28575" cap="flat" cmpd="sng">
            <a:solidFill>
              <a:srgbClr val="D9D9D9"/>
            </a:solidFill>
            <a:prstDash val="solid"/>
            <a:round/>
            <a:headEnd type="none" w="sm" len="sm"/>
            <a:tailEnd type="none" w="sm" len="sm"/>
          </a:ln>
        </p:spPr>
      </p:pic>
      <p:pic>
        <p:nvPicPr>
          <p:cNvPr id="178" name="Google Shape;178;p22"/>
          <p:cNvPicPr preferRelativeResize="0"/>
          <p:nvPr/>
        </p:nvPicPr>
        <p:blipFill rotWithShape="1">
          <a:blip r:embed="rId11">
            <a:alphaModFix/>
          </a:blip>
          <a:srcRect t="20684" b="12461"/>
          <a:stretch/>
        </p:blipFill>
        <p:spPr>
          <a:xfrm>
            <a:off x="3232675" y="4846825"/>
            <a:ext cx="3248501" cy="1628851"/>
          </a:xfrm>
          <a:prstGeom prst="rect">
            <a:avLst/>
          </a:prstGeom>
          <a:noFill/>
          <a:ln>
            <a:noFill/>
          </a:ln>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2598</Words>
  <Application>Microsoft Office PowerPoint</Application>
  <PresentationFormat>On-screen Show (4:3)</PresentationFormat>
  <Paragraphs>187</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Cambria</vt:lpstr>
      <vt:lpstr>Times New Roman</vt:lpstr>
      <vt:lpstr>Default Design</vt:lpstr>
      <vt:lpstr>PowerPoint Presentation</vt:lpstr>
      <vt:lpstr> What’s the environmental issue? </vt:lpstr>
      <vt:lpstr> What’s the environmental issue? (continued)  </vt:lpstr>
      <vt:lpstr>What’s your action plan?</vt:lpstr>
      <vt:lpstr>What’s your action plan? (continued)</vt:lpstr>
      <vt:lpstr>PowerPoint Presentation</vt:lpstr>
      <vt:lpstr>Implementation: How did you implement your ideas?</vt:lpstr>
      <vt:lpstr>Implementation: How did you implement your ideas? (continued)</vt:lpstr>
      <vt:lpstr>Implementation: How did you implement your ideas? (continued)</vt:lpstr>
      <vt:lpstr>Results: Evaluate your plan. What are the results?</vt:lpstr>
      <vt:lpstr>Results: Evaluate your plan. What are the results? (continued)</vt:lpstr>
      <vt:lpstr>Results: Evaluate your plan. What are the results? (continued)</vt:lpstr>
      <vt:lpstr>Disseminating Results: Sharing What We Have Learned</vt:lpstr>
      <vt:lpstr>Disseminating Results: The Kalamazoo Voting Initiative!</vt:lpstr>
      <vt:lpstr>Disseminating Results: The Kalamazoo Voting Initiative!</vt:lpstr>
      <vt:lpstr>Photo Gallery</vt:lpstr>
      <vt:lpstr>Photo Gallery (continued)</vt:lpstr>
      <vt:lpstr> Photo Gallery (continued)</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Joshua A Gottlieb</dc:creator>
  <cp:lastModifiedBy>Joshua A Gottlieb</cp:lastModifiedBy>
  <cp:revision>2</cp:revision>
  <dcterms:modified xsi:type="dcterms:W3CDTF">2020-03-12T13:31:39Z</dcterms:modified>
</cp:coreProperties>
</file>